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67" r:id="rId5"/>
    <p:sldId id="264" r:id="rId6"/>
    <p:sldId id="265" r:id="rId7"/>
    <p:sldId id="268" r:id="rId8"/>
    <p:sldId id="258" r:id="rId9"/>
    <p:sldId id="263" r:id="rId10"/>
    <p:sldId id="259" r:id="rId11"/>
    <p:sldId id="260" r:id="rId12"/>
    <p:sldId id="261" r:id="rId13"/>
    <p:sldId id="262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5/20/2011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technologyrekor.eu/wp-content/uploads/2011/02/Microsoft-is-planning-to-have-more-chipset-suppliers-300x300.jpg&amp;imgrefurl=http://www.technologyrekor.eu/tag/mobile-phone/page/2&amp;usg=__jcHHpHlzyLh8g5HFbE3qfYrZq4Y=&amp;h=300&amp;w=300&amp;sz=21&amp;hl=en&amp;start=29&amp;sig2=E59gcSJkPGwbbrQ3jWQOFQ&amp;zoom=1&amp;um=1&amp;itbs=1&amp;tbnid=6Pml3bWn4iUbpM:&amp;tbnh=116&amp;tbnw=116&amp;prev=/search%3Fq%3DST-Ericsson%2Bbluetooth%2Bwifi%2Bchipset%26start%3D18%26um%3D1%26hl%3Den%26sa%3DN%26ndsp%3D18%26biw%3D1345%26bih%3D583%26tbm%3Disch&amp;ei=ce_VTeaaJYKyuAOlnfHEBw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venturebeat.com/wp-content/uploads/2009/02/st-ericsson-l.jpg&amp;imgrefurl=http://venturebeat.com/2009/02/12/st-ericsson-joint-venture-creates-a-wireless-chip-powerhouse/&amp;usg=__KxWGccceotHQyA3hIXnm_RbBIqI=&amp;h=154&amp;w=500&amp;sz=65&amp;hl=en&amp;start=3&amp;sig2=VE4vj-iUJD8D0MUkWOSt4g&amp;zoom=1&amp;um=1&amp;itbs=1&amp;tbnid=0roW7uytFlw_pM:&amp;tbnh=40&amp;tbnw=130&amp;prev=/search%3Fq%3DST-Ericsson%2Bbluetooth%2Bwifi%2Bchipset%26um%3D1%26hl%3Den%26biw%3D1345%26bih%3D583%26tbm%3Disch&amp;ei=Lu_VTfTLOIukuAOp-JS1Bw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www.google.com/imgres?imgurl=http://www.gpsbusinessnews.com/photo/art/default/1292390-1696352.jpg%3Fv%3D1289486185&amp;imgrefurl=http://www.gpsbusinessnews.com/CSR-and-Taiyo-Yuden-partner-for-Wi-Fi-GPS-and-BT-module_a1426.html&amp;usg=__JdFCeUB9eBZ-T5BVXjSngvLq2SU=&amp;h=72&amp;w=73&amp;sz=4&amp;hl=en&amp;start=6&amp;sig2=X79OT4vdx7SSsu0eZI5HRg&amp;zoom=0&amp;um=1&amp;itbs=1&amp;tbnid=1g5je9mF_WyQnM:&amp;tbnh=69&amp;tbnw=70&amp;prev=/search%3Fq%3Dbluetooth%2Bwifi%2Bchipset%26um%3D1%26hl%3Den%26biw%3D1345%26bih%3D583%26tbm%3Disch&amp;ei=he_VTY_-B4zyvwP71KmzBw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/imgres?imgurl=http://www.thinliquidfilm.org/wp-content/uploads/2011/03/O2_to_Launch_BlackBerry_Curve_8900_Smartphone.jpg&amp;imgrefurl=http://www.thinliquidfilm.org/tag/smartphones/&amp;usg=__1bdfecCUW2Cd7LAIU_xsAqkG-2s=&amp;h=919&amp;w=523&amp;sz=69&amp;hl=en&amp;start=9&amp;sig2=c_S8GCq4FsBgqDsKfGENiA&amp;zoom=1&amp;um=1&amp;itbs=1&amp;tbnid=1uy35biOtzZvsM:&amp;tbnh=147&amp;tbnw=84&amp;prev=/search%3Fq%3Dsmartphone%26um%3D1%26hl%3Den%26biw%3D1345%26bih%3D583%26tbm%3Disch&amp;ei=EvLVTYe0MZHGvQPC6tC4B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headsetskype.us/wp-content/uploads/2011/03/12-best-bluetooth-headset.jpg&amp;imgrefurl=http://headsetskype.us/tag/bluetooth-headset-reviews/&amp;usg=__3g_qwhLPz7cBeYcDlQx1P_VpcZ8=&amp;h=400&amp;w=400&amp;sz=33&amp;hl=en&amp;start=6&amp;sig2=ThlaFuibkmfdd1hnoCmhGw&amp;zoom=1&amp;um=1&amp;itbs=1&amp;tbnid=f8scZmtroaeoYM:&amp;tbnh=124&amp;tbnw=124&amp;prev=/search%3Fq%3Dbluetooth%2Bheadset%26um%3D1%26hl%3Den%26biw%3D1345%26bih%3D583%26tbm%3Disch&amp;ei=M_LVTZChO46GvAOiq7TFBw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imgres?imgurl=http://images.dlink.com/new/products/DWL-2100AP/DWL-2100AP_right.png&amp;imgrefurl=http://www.dlink.com/products/%3Fpid%3D292&amp;usg=__sJSENiJ642AD7LzOKsOMdkIuSxM=&amp;h=290&amp;w=380&amp;sz=26&amp;hl=en&amp;start=2&amp;sig2=SFXVUaejIz6qYI1iw_wfkg&amp;zoom=1&amp;um=1&amp;itbs=1&amp;tbnid=etfzPRMK4aZ6RM:&amp;tbnh=94&amp;tbnw=123&amp;prev=/search%3Fq%3Daccess%2Bpoint%26um%3D1%26hl%3Den%26biw%3D1345%26bih%3D583%26tbm%3Disch&amp;ei=I_LVTdzQKYK6vwPl5u21Bw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and hardware-software co-design of connectivity </a:t>
            </a:r>
            <a:r>
              <a:rPr lang="en-US" dirty="0" err="1" smtClean="0"/>
              <a:t>SoCs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J. ABSAR</a:t>
            </a:r>
          </a:p>
          <a:p>
            <a:r>
              <a:rPr lang="en-US" dirty="0" smtClean="0"/>
              <a:t>javed.absar@gmail.com </a:t>
            </a:r>
            <a:endParaRPr lang="en-US" dirty="0"/>
          </a:p>
        </p:txBody>
      </p:sp>
      <p:pic>
        <p:nvPicPr>
          <p:cNvPr id="8194" name="Picture 2" descr="http://t2.gstatic.com/images?q=tbn:ANd9GcSFP-4oiDag8n2DDY2t4j0r9FuRb9KLdfV4UjeEifnxbj4h996z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148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1143000" cy="8382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 (MAC)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828800"/>
            <a:ext cx="3352800" cy="41148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1981200"/>
            <a:ext cx="1752600" cy="26670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810000"/>
            <a:ext cx="1143000" cy="8382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</a:t>
            </a:r>
          </a:p>
          <a:p>
            <a:pPr algn="ctr"/>
            <a:r>
              <a:rPr lang="en-US" dirty="0" smtClean="0"/>
              <a:t>PHY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981200"/>
            <a:ext cx="1143000" cy="8382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uP</a:t>
            </a:r>
            <a:endParaRPr lang="en-US" dirty="0" smtClean="0"/>
          </a:p>
          <a:p>
            <a:pPr algn="ctr"/>
            <a:r>
              <a:rPr lang="en-US" dirty="0" smtClean="0"/>
              <a:t>ARM?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800600"/>
            <a:ext cx="3048000" cy="9144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components / connectors (SDIO etc)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3200400"/>
            <a:ext cx="1143000" cy="8382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29200" y="2133600"/>
            <a:ext cx="3352800" cy="30480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2286000"/>
            <a:ext cx="1752600" cy="15240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Memories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81600" y="2286000"/>
            <a:ext cx="1143000" cy="8382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uP</a:t>
            </a:r>
            <a:endParaRPr lang="en-US" dirty="0" smtClean="0"/>
          </a:p>
          <a:p>
            <a:pPr algn="ctr"/>
            <a:r>
              <a:rPr lang="en-US" dirty="0" smtClean="0"/>
              <a:t>ARM?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81600" y="4191000"/>
            <a:ext cx="3048000" cy="9144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components / connectors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60960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WLAN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525780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19600" y="6096000"/>
            <a:ext cx="1143000" cy="457200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?</a:t>
            </a:r>
          </a:p>
          <a:p>
            <a:pPr lvl="1"/>
            <a:r>
              <a:rPr lang="en-US" dirty="0" smtClean="0"/>
              <a:t>Sharing of medium, sharing of antenna </a:t>
            </a:r>
          </a:p>
          <a:p>
            <a:endParaRPr lang="en-US" dirty="0" smtClean="0"/>
          </a:p>
          <a:p>
            <a:r>
              <a:rPr lang="en-US" dirty="0" smtClean="0"/>
              <a:t>How ? </a:t>
            </a:r>
          </a:p>
          <a:p>
            <a:pPr lvl="1"/>
            <a:r>
              <a:rPr lang="en-US" dirty="0" smtClean="0"/>
              <a:t>802.15.2 – high level methods (TDM, FDM)</a:t>
            </a:r>
          </a:p>
          <a:p>
            <a:pPr lvl="1"/>
            <a:r>
              <a:rPr lang="en-US" dirty="0" smtClean="0"/>
              <a:t>Details to be worked out to make it work … start with use-case scenarios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System</a:t>
            </a:r>
            <a:endParaRPr lang="en-US" dirty="0"/>
          </a:p>
        </p:txBody>
      </p:sp>
      <p:sp>
        <p:nvSpPr>
          <p:cNvPr id="4098" name="AutoShape 2" descr="data:image/jpg;base64,/9j/4AAQSkZJRgABAQAAAQABAAD/2wCEAAkGBhMSERUUExQVFRUWFhoaFxgYGRocHxoaHRwYHxkaGh0cGyYfGCElGhkWHy8gJCgqLSwtGh8xNTAqNSYrLCkBCQoKDgwOGg8PGikcHxwpKSkpKSkpKSkpKSkpKSkpKSkpKSksKSkpKSkpKSwsNSkpLCwpKSwsLCwsLCkpKSksLP/AABEIAHoAsAMBIgACEQEDEQH/xAAcAAACAwEBAQEAAAAAAAAAAAAEBQIDBgcBAAj/xAA9EAABAgQEAwUHAgYBBAMAAAABAhEAAyExBAUSQVFhcQYigZGxEzJCocHR8BThByNSYnLxM4KSwuIWF1P/xAAZAQADAQEBAAAAAAAAAAAAAAABAgMABAX/xAAhEQADAQABBAMBAQAAAAAAAAAAAQIRIQMSMUETIlFCBP/aAAwDAQACEQMRAD8AOl5BOSnWlKjXhXmwrSKJg5XDaeP73jomY5SspJBWS3wFCR6RksYtawQuXLJSf+QpAVtuLwmsqkhPJwJnL0JIFNzt4dIvVkSZawJk1x/Z/wC0VYmUtIBCgDsdn5NC3HYnFL95aNrD94S3X8jyl7G+d5bIlDVLSSCKuX8iLR7g8HhpkkFcsBf9QJr1jPTUYqYwBBDWSDHuGx85KdJS7cDf5RB96elPrgww2QylrIUCA/wlvURRmfZVKVDQtQTzALeRrEJOcKCqpUOg+0ELzMqAKUTFB7pQo14OxgKrDkkZvY8hLia5Itpb1MQkdgpywClafEGnWH+TZdOnDvpMtAuDRZ/6TUeMbiXKSEJQhL0DDlxMb5KFcowGD/htLQnVPX7Q7JS6R4/Er5Q1wvZ6RJSCiUgK/qKXI6O8aHMJ7d0VI34QnxOIdQTqLxKrb8spMJeigT3NfM8enSPZ0l/iAbf7R4vK1lZUsgI9YKw+E1MCnujc8jSFSHbFOKy9IQoCmov3vygEZPMezwUy2e44VZ6x0GdlwKnJu46Db/UJ8VJKVzE0U5B08HDgkdAYdW5FcqjlkvIvZzAWB4t51jZ5ViFV1klSqlRPRgnhSLMxycqGwI/GhLjJ0yWChSQoVD8vCLq1Xkl2dvgdYvOlISZZXqLjQkKDGjs9NRrbZt4wK8r9mCCpzqKmagvvd2i6RmHtZ5XNmE6S4eyOQDM96wRjFJQkjSdcwuzk9DyhswSnomWghZa+1Wv6QCrBLWWtVjx8oJnzBoVW5FRV22H9o47lonLx7IDC1Bya0OmyPrD9F43tcVJ0y0JSlmL3AbhYRmJjlXcp4kvyrDiXlIShJmSlLmVoVBKQOfec0uOcSPaBKHb2Y07IAbo/GC6S8lEhdIySfMYpQwa6wwvYvfo0MUdlpMsDX/MPA91APQVPjCrM+15Zxtcbnp8ox2bduFOwUoq4Jr+0Tq2/A6n9Ow4KUjDS3QiWDvpuepNTH2JyuWtPtCkCjmgBfYmOLf8A2PiQ4Epw3xKrTpSNT2Z/iclaPZYgezJFCajo/wB4k+4bg2IwoIQlKAElVWFukN8QkSkd0MNgKVjIH+IGGQky0zEFQayh8o0Sc+lTJKSFBRLGkJNNJ6O1rRLBYTQlU1V1VL2gg4jQjU1VWjyfmKFAIcVuOUUT8xSZiU7AQ26sQM55BZ0tSnCfeI7xO3KK8tyVVdVRu/0MOUkAOLmLsJMpX8EKumkzO3gBi8t1l1WG3H8tEMQlwUy2eG60OCOMLsTMlyQTvaHqUgJtimThUywVrUSXep8BCXOMuXiU/qMKSmfKdIH/AOst30kbkPTq3CNPPlCYHIoadGt86+MRw03S/c7oS7tw+cRKJnMZGc+1bWrSobWdthwPIwLj8ITZTj1hv2yyDVi/aITpQtKSsmg1m7ce6xPOBJmHSkFKVFWlwVOEgHk3lGmkNSMPPwI9q6nABqP6uvzhfj8YpaySTwZzQcI1WLytSi1eNw4r+XhZI7Gzp6yJZCUg95avdT4i54JFTHTFp+TmqPwSGbrNabk/WKSP2jp+G7NYfDIYSws/FMWKr5s/dHIeZjEdqcAJeJWEtpICktwUHavCogzabxC30XK03+Y9o3QFTFTFTCyShiya3FncXJgOeifOmhOHl6gU3IIAO921eAjQfowkhm5uPTnF0vFhDqSQkn8r4v5w/YNpl5nZCYVNOmaiQ+lJYAHp9TBCchlSykBHHh4vD1JmLWAynLvSDlyZUpzPUxFpYtXirfoIbEKxJl/ZMziWSlKBdR93m3EtsPGGmEyTAyVsJUuatqqnfFx0iqU9KwBmfbE6dEtkpAoAAAPKMlMz+YtYQl5kwmgFhzOwAgPF4Mnp0Rf8OsuxPe0aCdpaqeVoAxXZXLsGvvT1ygB8c126C/gIzOLzmYhIla1rLsvQSlvG7RmppWlSiJQUeJ7xFbklyAet4ySoL+p09ec4HQPYYlJN+8og+SgIb4EyyAtKwSfiSp3+kcWWpcxL+0Smuw484+wWYLwxdKyFXvRWzEWehv5wvxJPUb5fTO3nNilQBNBwhjhMcHd7xxhPblSg6qEcPyn0jR5V2m1BJ1XtzhXAyaOoHFOGBqRWBpspw1y0JsszN96xoMOoEPvEKX6OnhKUGY78I8xE4IQRxfb1j7CzBrIrQXu3XhC7OMSACFkp7pJIodKWKyPNKeqohVccDyueTNZhiVTSpOk6Qpg50ud67AbtWwF4WYfBqWHAASHSlJpqUPiDWSl77noYcTsH7vdGoJ1y5bulAcsVl+8SWbxMfKy5Mt2JJFb2JYt/3H5Rzp4dOJiYZM/ccaRVa6nu3pzNQ3QxKXjEzJhSBpSj3UJ4dNydzc8Yvn4shKVK4EndgHrps8Z+fImmcDIWQjS5dIBJ9BcNHR026EpYWZti1KmBIU6Bezj+08+BjJdo5ntJ69NdLIfbuhvV4b5bhWlzpq6knQlVdetyzHkmphXmGEZRbw+3KOvppdxDqv6o6OqW5FdI5GvU8B0j32Xs1ABJJJ1Pt4naJJlu5BHJt+I4R6hxtUWEdRzluW4iXLUTPqmjFJKWc0JqfEwiz2aFGh1l6q16gNh40Ag7FoUSFJDsQWYsRu/K8KcflM6ap9aJKCXAQlv2G9YRp6HjDI4gTZkxSU9wChPq0NsryxMhJY99aUlyztc38CfCGYylElwAH0FybJDgqUDufvFZnCchxpSqzOA4cswN3cON4W3nAZn2JsRjChBSlmBqtq1N3t4bPHmFlkfzFMEEFga6wRw6tUxeMvJ76kAS0qbcBSmF3PdFXPlSB8xxKlPX3qmgNBYAigHBmakZP8C1+gf6EkHvG1WDUNqGvrA+I9mhTFRNvF+HMNZuMFJxZKCkNqFST/SL9GpCWfIcu/OLLX5JVwGYpQ94VBPl+CLMNmhls1i3lwgRMkhDFQBIDC5cHcbbx9OkdyinNCAxt+UhQadJ7MZzqKeRrzjcpzYUQjxrHJOwmHmzO6lOomgJsB5x1TLez3s2Cl6lFqCgeOX/AEJ+jo6T45GeCT7NblVyH5CvnHmc4YTtLswJ1jYhKjTxUBT7QwxaESpS1kPpST+30jP/APyiUggrWkuRQkBhuWO2p44rlz9S8/Z9x5PyyYCkpCgFKK5q2slPuoA6EJAHCB1oW5JACeV/HhT1g3EyJk5ftps+fKB/4pclSUpShrrJSdSib7CgHGF+LmI0shc5Sr6lTEqJ/wAk0DHpC0pXhlJb9i2ZgHVqbo1gHLEjrH0vDqKVAJ8Rbqd4PaalGpcsEf2GoG7pJfyMVjGo0OgihqLMbWMNLw1Nsz2JyoS0EaiXUVMwoSaswhPnuDDagG3pXq0aDHEEcifOAs3T/JUeCO6BHTFYzmpah7hiSWDffw5UghEnYgu9I9laXDG54OD1a0EgFnBpboI9LDl0HOHL0BUHvUV3s/nEVYdqGoPKnG8GCewFvn49IiQlSQfnfnQjwg4YyueDvKe4BHUEVCuIrGbxKiSShx7mlI+ACiixrwO5pG3zfLNQVSw4iu93484yWJwqk1agLg7i/wCNzjntFZYZhc8QtCpeIJIBFf6OvEEV8PGBsVgJSyQlaDRTMD8PI8QaOd4XpxYb+YkHU3eDhTP5GrXY0gj9VJStGiZRKXZiVEfEw28SDSEiQuj4mXqAlJQuZsVvZjVKSwfrXrC1a8RrAqpQIIl90PW2kVb7x9PwiyCuUkICTRS2c8wmtraoUZBilIxCnWRMVQKJd1OLk33I4kCLrgi+RvmWUTArXpBJoElQBN2BLM7CoerQnn4g0WUgADSoJJo1n+/SNLj1TZi1hcsTQe8kEKBB4kksn7Qiwss+1IIdx3gACH9KkfON3J+DdrOn/wAP5SZcuUspbWKquHUePK0dGDBQIt6dYyvZPHSP00vSAhKkjUkCx+IdHj3G9qJcqcE6qAsOXIvtzjh6r54OmJNXmckLlKS7aksFcDdJ51Z+UYHKuyGud7TEqAKSSJTOeRJsxDt4RuMNmKJgoaGxihckOAoA8DZh1iLpb9istpNIFmpKgAWSEvQn0rCsYdXeYrAe6dJI6uDGgTlMpdFOocH9eMEjBSkgpCQEgOfH/UZTAHbM6Zk1j3kTP8u6YQ4vvGsoJP8AU4p8o2c/DydbFNRbd39Yz2aYRU1TaQwswYkQlNIaeWJJWHC10fSm31MA9qcSBLIDCjQ//S+zFaUjFdq8WFEIDFqn6XtD9Dao3V4RtZKi1QKbEN1q/hwgiRNZrtwuOfFoitLca268uvKPioPXul2p6c49g87QlBcGw405lgWN7xCaGe4s5Hyiuctg4Uz2fc+u0SCnLk3rbdvntGDpPESSUgg1+rb8vvCPE4MsBYksKb7+kP5Su6QoNU8ukDTpT1cuaXveh+YhWhkzFY7BjUUkBw3Hez0A/NoEy/KgNRNEC4YMTRr1HNrxqcYSTpUxpY7i99rXjNZ5NUE6UuxXXkae90beJ0sHQqznNzMdILksdxtz/BGcOWm5G9/yhjW4PK0EWJJuokg+YsIZjJQfgBjaBrTDfolqSxUogWBJp5mJYSUUOk1DinOn3HyjdpyByGSB+dI+m9n0qFQC/JnsW60gNmw3f8NMODl8oqTpKtRqA5Go15QP28yZC5dE1Fi1QeLtWCuxOYhWHRJPdVLISRR9NxaHOeYZKknUwSmoJ3P7RytcllpwLD9uJ0lTP7p34ikdL7OfxBTOlAzCAompPKOZ9pcg0YsgURNWCk8Ao1HgSflHZuy2Q4WTIZEtFTUs5IsKmuz9TD9SZ7RZdaeSe1UnUwWHNgLn8+sXy+0aFKbUQeCgRUdYum4KUC6UjUHqwceN4VzMKkHU3hHDSk6UNRmClAFLGBcVma0gloEnrCQFVQ1mpGUzftfqCkS1KUWbULDmHp4xo6LYatIr7VZ/7wSRr4O/y+sZBAfvKLk13PrBKsGSSo6lEly7G/ODMNhfFrlvnasd0T2nLVdx0TDlzcEj8ETUxNQxIvTj5wJLUlaSXccjE9JoouKaiDt428o7CIStA1AFjfmW+zxYgagQxYhz/uBxMJU4NKN0NDWCkkF66SH/AAfKGFK0y3YAOC7npExewYUdvJ/nF/tKAGpG4ADWoYhpG9CR470feMEExElJDKAbYuGBswYuP3hVjcnSpTEPSh2PCo3vd4feybpyF/ARCfKejs1mr/uA1pkzPJyFOlwCOLp+TinjFyMCoEAJNWav1tDhClJsSKD8L3EROIahoagUevJxAwLYAnCpN9SVCtKhuTAxbMwBHA/L5QylzErDEAnZgYoVIuAX3aBiCmC5M6MZK21HSrgQQWfm8bPGooaUa6uPIRlcDhFGfKs2tLs1wa+TesafMsbRLJ95wOlS/K0Q6klEzlnbPBpWAWYjcbVqPNjA2R9qcRISEKSZidiKEDmDQw7zlAVh1khlp1OGuAXBHOEeElAh7U4RpnunkDePg0U/ts47qFKUz1Gn1MLp/avEH4UoGxPepwpSKhhHAYA1uaN4b+MT/TAUGpXLutTbgCRE/iSH72A4zFzp6WmKJB2Sk/PZmrFcrKmN9mqzcekNUyUilRwGpug/DHglgGiiQaFyWB4HhfhDJYACOXJBYA0uOXKLk4MJap3ajHxpBCQ3Isxq46xGVLBatDtX6hzBSMPEgI90NuwA/N4nJxGoaRUjiNvQxGUaDr9ImoMqkdRzFOHQoHULOzcuvG0EyxckNXwPi/2ixG3QfSPln+YnofURmYtlzS9XYUIq8eyVpXqLlwdxf88olMu+7CvgY8Ar5QUYvMsmoAe42eu3yihqDXRbd4ByPSC1mn5wgfHe6Dv+xjGTPX51pvw9YoUoAhqjiLg8ANonKsn84xVN/wCQcxWAFcny8HLTUEgByKH/AG8eqXT3nbf8vF66orWg9BFExAdVBcf+UAbwRTjWWhbOUKClBN9NXABbVTaH68Wn2ctYClAoLcQ6XD82DcjGKmn3v8U+sIM1xCkkAKUAC4AJDFrxHqLB5Y17XYxSvaSkgFUwDSQQNNtRUdrUG8AZdls0p0zEjS13oeFQfWCcow6QAQlIJSS7B3g7KTT84wY8GfkrlSkpZLNRkufua+cROFCiQFMoCgVY+Yg7Ejuq/wADFuFGpDqqe7evL0pAYRPNlL+IN0PHrZ4iNSQXS7C+3zpB7d08lBuXSPZCRw+H6xgAiAkmqT1F3etHYm8TmINgohywoHB2YRfOSPZeP1ihKe6roIxj/9k="/>
          <p:cNvSpPr>
            <a:spLocks noChangeAspect="1" noChangeArrowheads="1"/>
          </p:cNvSpPr>
          <p:nvPr/>
        </p:nvSpPr>
        <p:spPr bwMode="auto">
          <a:xfrm>
            <a:off x="76200" y="-555625"/>
            <a:ext cx="167640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3.bp.blogspot.com/_IfhUJ2DB25c/R8yMrv72xOI/AAAAAAAAAPE/-OzNxKrwpJc/S220/coexi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2095500" cy="1457326"/>
          </a:xfrm>
          <a:prstGeom prst="rect">
            <a:avLst/>
          </a:prstGeom>
          <a:noFill/>
        </p:spPr>
      </p:pic>
      <p:pic>
        <p:nvPicPr>
          <p:cNvPr id="4102" name="Picture 6" descr="http://t0.gstatic.com/images?q=tbn:ANd9GcS0vBDjvkPSxBoJPoQ2p7wi4C29UPJj66LkaM2IRUdcehJNke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24400"/>
            <a:ext cx="1905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web browsing (TCP DL) + voice (</a:t>
            </a:r>
            <a:r>
              <a:rPr lang="en-US" dirty="0" err="1" smtClean="0"/>
              <a:t>eSCO</a:t>
            </a:r>
            <a:r>
              <a:rPr lang="en-US" dirty="0" smtClean="0"/>
              <a:t>/SCO)</a:t>
            </a:r>
          </a:p>
          <a:p>
            <a:pPr lvl="1"/>
            <a:r>
              <a:rPr lang="en-US" dirty="0" smtClean="0"/>
              <a:t>Talking on the hands-free while surfing the internet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You-tube (UDP) + music (A2DP)</a:t>
            </a:r>
          </a:p>
          <a:p>
            <a:pPr lvl="1"/>
            <a:r>
              <a:rPr lang="en-US" dirty="0" smtClean="0"/>
              <a:t>Watching you tube on your phone and listening on the Bluetooth headset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File download (TCP DL) + voice </a:t>
            </a:r>
          </a:p>
          <a:p>
            <a:pPr lvl="1"/>
            <a:r>
              <a:rPr lang="en-US" dirty="0" smtClean="0"/>
              <a:t>Talking on the phone while downloading a file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scenarios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Simulation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2667000" cy="10668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PHY Layer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(dedicated logic)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657600"/>
            <a:ext cx="2667000" cy="6096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MAC HW Layer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486400"/>
            <a:ext cx="26670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048000"/>
            <a:ext cx="2667000" cy="533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MAC SW (L) Layer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438400"/>
            <a:ext cx="2667000" cy="533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MAC SW (U) Layer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905000"/>
            <a:ext cx="2667000" cy="533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TCP/UDP/Application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4343400"/>
            <a:ext cx="2667000" cy="10668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PHY Layer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(dedicated logic)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657600"/>
            <a:ext cx="2667000" cy="6096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MAC HW Layer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5486400"/>
            <a:ext cx="26670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3048000"/>
            <a:ext cx="2667000" cy="533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MAC SW (L) Layer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2438400"/>
            <a:ext cx="2667000" cy="533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MAC SW (U) Layer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1905000"/>
            <a:ext cx="2667000" cy="533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TCP/UDP/Application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5486400"/>
            <a:ext cx="26670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>
            <a:stCxn id="17" idx="1"/>
            <a:endCxn id="11" idx="3"/>
          </p:cNvCxnSpPr>
          <p:nvPr/>
        </p:nvCxnSpPr>
        <p:spPr>
          <a:xfrm rot="10800000">
            <a:off x="3276600" y="2705100"/>
            <a:ext cx="2819400" cy="1588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3276601" y="3275011"/>
            <a:ext cx="2819400" cy="1588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3276600" y="3960811"/>
            <a:ext cx="2819400" cy="1588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3276601" y="4800600"/>
            <a:ext cx="2819400" cy="1588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05200" y="2362200"/>
            <a:ext cx="1143000" cy="30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coex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istence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Software Co-design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4146" y="167640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67640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209800"/>
            <a:ext cx="2895600" cy="327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0"/>
            <a:ext cx="27398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Pros – </a:t>
            </a:r>
          </a:p>
          <a:p>
            <a:endParaRPr lang="en-US" dirty="0" smtClean="0"/>
          </a:p>
          <a:p>
            <a:r>
              <a:rPr lang="en-US" dirty="0" smtClean="0"/>
              <a:t>Fast Response leading</a:t>
            </a:r>
          </a:p>
          <a:p>
            <a:r>
              <a:rPr lang="en-US" dirty="0" smtClean="0"/>
              <a:t>to reliable behavior. </a:t>
            </a:r>
            <a:endParaRPr lang="en-US" dirty="0" smtClean="0"/>
          </a:p>
          <a:p>
            <a:r>
              <a:rPr lang="en-US" dirty="0" smtClean="0"/>
              <a:t>small footprint</a:t>
            </a:r>
          </a:p>
          <a:p>
            <a:endParaRPr lang="en-US" dirty="0" smtClean="0"/>
          </a:p>
          <a:p>
            <a:r>
              <a:rPr lang="en-US" dirty="0" smtClean="0"/>
              <a:t>Cons –</a:t>
            </a:r>
          </a:p>
          <a:p>
            <a:r>
              <a:rPr lang="en-US" dirty="0" smtClean="0"/>
              <a:t>Change is expensive. </a:t>
            </a:r>
          </a:p>
          <a:p>
            <a:r>
              <a:rPr lang="en-US" dirty="0" smtClean="0"/>
              <a:t>Extending, correcting, </a:t>
            </a:r>
          </a:p>
          <a:p>
            <a:r>
              <a:rPr lang="en-US" dirty="0" smtClean="0"/>
              <a:t>re-architecting takes</a:t>
            </a:r>
          </a:p>
          <a:p>
            <a:r>
              <a:rPr lang="en-US" dirty="0" smtClean="0"/>
              <a:t>TIME and MONEY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2209800"/>
            <a:ext cx="2895600" cy="327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2286000"/>
            <a:ext cx="29209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Pros – </a:t>
            </a:r>
          </a:p>
          <a:p>
            <a:endParaRPr lang="en-US" dirty="0" smtClean="0"/>
          </a:p>
          <a:p>
            <a:r>
              <a:rPr lang="en-US" dirty="0" smtClean="0"/>
              <a:t>Can keep changing,</a:t>
            </a:r>
          </a:p>
          <a:p>
            <a:r>
              <a:rPr lang="en-US" dirty="0" smtClean="0"/>
              <a:t>Improving</a:t>
            </a:r>
          </a:p>
          <a:p>
            <a:endParaRPr lang="en-US" dirty="0" smtClean="0"/>
          </a:p>
          <a:p>
            <a:r>
              <a:rPr lang="en-US" dirty="0" smtClean="0"/>
              <a:t>Time to change is small </a:t>
            </a:r>
          </a:p>
          <a:p>
            <a:endParaRPr lang="en-US" dirty="0" smtClean="0"/>
          </a:p>
          <a:p>
            <a:r>
              <a:rPr lang="en-US" dirty="0" smtClean="0"/>
              <a:t>Cons –</a:t>
            </a:r>
          </a:p>
          <a:p>
            <a:r>
              <a:rPr lang="en-US" dirty="0" smtClean="0"/>
              <a:t>Slow response,</a:t>
            </a:r>
          </a:p>
          <a:p>
            <a:r>
              <a:rPr lang="en-US" dirty="0" smtClean="0"/>
              <a:t> unreliable behavior</a:t>
            </a:r>
          </a:p>
          <a:p>
            <a:r>
              <a:rPr lang="en-US" dirty="0" smtClean="0"/>
              <a:t>Complicated sometimes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5715000"/>
            <a:ext cx="484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in HW only which you cannot do in SW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a complex embedded system chipset requires expertise in several domains</a:t>
            </a:r>
          </a:p>
          <a:p>
            <a:endParaRPr lang="en-US" dirty="0" smtClean="0"/>
          </a:p>
          <a:p>
            <a:r>
              <a:rPr lang="en-US" dirty="0" smtClean="0"/>
              <a:t>Making mistakes in design kills the group</a:t>
            </a:r>
          </a:p>
          <a:p>
            <a:endParaRPr lang="en-US" dirty="0" smtClean="0"/>
          </a:p>
          <a:p>
            <a:r>
              <a:rPr lang="en-US" dirty="0" smtClean="0"/>
              <a:t>A great team and a great test environment is essential to a successful chip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www.babikenshop.com/babikenshop/mobile/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"/>
            <a:ext cx="3962400" cy="3962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22530" name="Picture 2" descr="http://image.made-in-china.com/2f0j00SenEPLKlLyou/Dual-SIM-Standby-Bluetooth-WiFi-TV-Jave-Mobile-Phone-CW900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2847975" cy="3067050"/>
          </a:xfrm>
          <a:prstGeom prst="rect">
            <a:avLst/>
          </a:prstGeom>
          <a:noFill/>
        </p:spPr>
      </p:pic>
      <p:pic>
        <p:nvPicPr>
          <p:cNvPr id="22532" name="Picture 4" descr="http://www.mobilewhack.com/wp-content/images/2009/02/bluetooth-headset-drop-conce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674" y="838200"/>
            <a:ext cx="2209126" cy="1600200"/>
          </a:xfrm>
          <a:prstGeom prst="rect">
            <a:avLst/>
          </a:prstGeom>
          <a:noFill/>
        </p:spPr>
      </p:pic>
      <p:pic>
        <p:nvPicPr>
          <p:cNvPr id="22534" name="Picture 6" descr="http://admintell.napco.com/ee/images/uploads/gadgetell/roadrunner_bluetooth_headset_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038600"/>
            <a:ext cx="2066925" cy="2066925"/>
          </a:xfrm>
          <a:prstGeom prst="rect">
            <a:avLst/>
          </a:prstGeom>
          <a:noFill/>
        </p:spPr>
      </p:pic>
      <p:pic>
        <p:nvPicPr>
          <p:cNvPr id="22540" name="Picture 12" descr="http://t0.gstatic.com/images?q=tbn:ANd9GcTwHoHYEH7nJ-U3cpj3lMWMJeNbbpRsg9DOpKw1jOoW_PX3GfK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8768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System</a:t>
            </a:r>
            <a:endParaRPr lang="en-US" dirty="0"/>
          </a:p>
        </p:txBody>
      </p:sp>
      <p:pic>
        <p:nvPicPr>
          <p:cNvPr id="24578" name="Picture 2" descr="http://t3.gstatic.com/images?q=tbn:ANd9GcRS_R5yCKTM8jSeSIAxC9QeTm6At3NNcLr1D48ap9tGDK7QHL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978" y="3276600"/>
            <a:ext cx="2125578" cy="1524000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RS_R5yCKTM8jSeSIAxC9QeTm6At3NNcLr1D48ap9tGDK7QHL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2125578" cy="1524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0800000">
            <a:off x="3954378" y="3657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954378" y="37337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954378" y="3810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954378" y="38861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954378" y="3886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954378" y="39623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954378" y="4038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954378" y="41147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http://t3.gstatic.com/images?q=tbn:ANd9GcQ0CRveJBeLi2SNsaOwljfHa2Gs0_ERxlmh6oA9UqvuN9TnW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953000"/>
            <a:ext cx="1595803" cy="1371600"/>
          </a:xfrm>
          <a:prstGeom prst="rect">
            <a:avLst/>
          </a:prstGeom>
          <a:noFill/>
        </p:spPr>
      </p:pic>
      <p:pic>
        <p:nvPicPr>
          <p:cNvPr id="16" name="Picture 4" descr="http://t3.gstatic.com/images?q=tbn:ANd9GcQ0CRveJBeLi2SNsaOwljfHa2Gs0_ERxlmh6oA9UqvuN9TnW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953000"/>
            <a:ext cx="1595803" cy="1371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05600" y="4191000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</a:t>
            </a:r>
          </a:p>
          <a:p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638800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</a:t>
            </a:r>
          </a:p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1148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</a:p>
          <a:p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56388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</a:p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24582" name="AutoShape 6" descr="data:image/jpg;base64,/9j/4AAQSkZJRgABAQAAAQABAAD/2wBDAAkGBwgHBgkIBwgKCgkLDRYPDQwMDRsUFRAWIB0iIiAdHx8kKDQsJCYxJx8fLT0tMTU3Ojo6Iys/RD84QzQ5Ojf/2wBDAQoKCg0MDRoPDxo3JR8lNzc3Nzc3Nzc3Nzc3Nzc3Nzc3Nzc3Nzc3Nzc3Nzc3Nzc3Nzc3Nzc3Nzc3Nzc3Nzc3Nzf/wAARCACPAIgDASIAAhEBAxEB/8QAHAAAAQQDAQAAAAAAAAAAAAAABgAEBQcCAwgB/8QARxAAAQMDAgMFBgIFCQYHAAAAAQIDBAAFERIhBjFBEyJRYYEHFHGRobEjMhViorLBFjNCUnKCkrPRJENkc6PxJjY3U4Ph8P/EABgBAQEBAQEAAAAAAAAAAAAAAAACAQME/8QAHhEBAQEAAgIDAQAAAAAAAAAAAAECETEDBBIhQWH/2gAMAwEAAhEDEQA/ALxpUqVAqVKlQKlSpUCpUqVAqVQF/wCMbBw/lNzuTKHhv2CDrdP91OT86rq9e2d6Qsx+G7YdSjhLska1H4NpP3V6UFxLcShJUshKQMknYCqv459qTtrkvxeHobExLKUlycpzW0knoAnmRkdarCffeJOJ5fYSnZcwlRBaIAQkg79zZAx5g/Gnz/DM632S9T7m4ezENQYbCtRyVpA1dBsScJJwaDba/ahxPCu/v8uaLgyrZ2IpIQ3j9XA7p89/PNXnwrxTa+KIAlWt7JTgOsr2caPgofx5HpXMVujh5h4EclJ+yqdW9+4WOc3PtMhbEhsbKTyI8CDsR5Gg6upUB8Ae0eFxMlEKdoh3bH80ThD3mgnr+qd/jzo8oFSpUqBUqVKgVKsVuIbQVuKCUpGSpRwAPjQTxD7UuGbNqbalG4yBt2UPChnzX+X5E0BxTK53a32mOZFzmMRWR/TecCc/DPP0qjeJfazxPLJZgRk2ltaSpPcKnSnffUoY6Hkn1oDky1zFOyLuqbKmL2Q48+ABtzJUCo/AYH2oLq4h9tFnhhbVlivXB0bBxYLTf17x+Q+NVzxJx9xXeIpek3FuDEcHcjxnA0Vp5bAErI8ycbGhJ1lv3TS2o9uVZDihpT/ZGdzn4CopYWgnWCMHc+dAU8OWGTe0LdCSIy1lJkDHcUME8yN8Ec886P7RwraYkdUZtx5514d5YWSNvMYT9Dzpj7LGyvhJ0tt9oRPzo23x2ZPMgfWi6Cw+zLb94ejtlQI7BISCr03V81H4UDFFniWlKVwkMNPaFESJJKtOCkc+n5v/AK3pvxMsSOGb0C8+6oQVq77SkJxrRyCsZ+ISB50ST0obQ2tUZ6Q4AsoS0pQONs8tz02wfpUfxIlwcK3plcaPFT+j3VdigBK87bkZz+yKCqrE1qbk7bZSf3qfNRHHGVOIZUtttILhSM6c+PlWdlj9mw9t+cJ/jTqOp2Ott5hwoWEjBHhigGLowEDtWVaVjvBSD+Ujkc+NdV24qMCMVrK1FlGVHmTgb1zPxGsPFx0NJaygBQR/SVg5Prn+FdLWk6rXDPiwg/sigd0qVKgVML5+kDbJCbO5HbnEAMrkpKkAkjmBvyz60/rW9+T1H3FBRXGHDnFU6Uym5XN67I7HW60HksNpWSrASjljAG+Car2RbZfvEhtmM6UMLKXChCgG8HGCTuPXFXDx9xOvh7iFpH6OclMuRkKUttekpOpW35T/AAqOt3tF4Zc/DnNTYqlnvBTGU74Ocpyc5A6dK0Blh4TkXvMqRc4zCVFSlltJW4ojdWcDnjfGfDapG5cJQrb7m6xLQO1ZQ64JgKVEk8iBggYxz86NbrfrW+oucNzYRLrRLi5DSwEgnG+cZO/y6cqDbrb7pdZTLcaRCmoZTpU6FYRz6LUNuv360BPcGmf5LGM3JjNCc8hUdtuKg93PVB5jzIqtbfaGZdzU0X1tpypAMdoEKx1xy3JO2Dy6Ue3Fot2oMspSqXLdbbjMh9We1IAGemADk5JxtUdcmLJYUsw7VOckXRYSFzEKSW4wUcFwhOylZJwCScnpisEh7O2EM8Ozm2gt5pNxI7jaklxP4YPdG/jn1ops7MsvIJgpYZCSDhSifrpx/g9a22+0x7HB9zitGO0hSAcrBUQdKSoncZO9OYKkOSGiUPOZyQpWCEnB8CrHLmSOfpQbbnHjqYSqTILKAlYOkElQOCeW/wDR6etQd1j2yPwzeW4DTgUq3vZWUtoBGnP5U4PhuU+tEtxiPSEI7BLaiErSQ4AR3hjkQQeXWoW9w5rPD1097nBxPuL6UspUnSnuHfCUIHTwNAEe6e7W+Ks8nEj7D/WmrKPwEk+AqdvCALHalJHQZ9UioRlX4Kf7I+1BC35OGXPgftXR9gVqsVuPjFaP7ArnS/bx1fCuh+Fla+GbSrqYTJ/YFBKUqVKgVYOfl9R96zrBfT40A5Ot0Z6VImTGWn0NpSClxI7oAyVA9ee4O21CHEPDNpkqZudqLDsZ5eEljTp1DzTseo5eVE3E9pc4hgTrQw+I6nClS3dIUB3RgEZzuf3TQ5Y+H3+EuEJsKTKQ/MkSkqT2aMJbOUjKc+Sck7dK38AfxJbbPbo7QS3DZafSEdm0+FuqWORIKT2YyDnkN96HPfENQjHkPlKmR2akMhOnGO6de4PoPGiDjPhqPEcj3OH+kHnpKlLeDsYttoTgk6TgZx45O29V9d1SVy3GS624SUhKWxsMnkB0PLNVNXPSeOeziZOD+QhIQ0kEJSkY29Op2yTUtalxRb5iF5S6HG+zAI3KVoJO+5/7+g6+ysFaDsnU5pSN8b4x+z1oktUFxVlnSVsPmN26VJW2P94kjAIGdsKJ6cudRqqx96s/i90LC1LLenOQnOP1gCfqazhvOvLbLjg72+lAJHzwKj462J8JtUSSpTOUpWEYwoahzPP5GpFuJGKVq/MQMkDAPr1+dBlctGhtCyRq1jAVg50kDHnvzxUdeUodsE9vvpHujuVEqV/u1eQHrUwzGipI0NpyR470yvTjUWzS/fO4HWHG0q07ZKSAMgbcxzoA++NJRw3aljnobOD/AGBQxHT/ALO0SdykfaibiEk8JWY55ttf5YoXZViO0P1aCNvqfwFfCuguDjnhOyn/AIBj9xNc/Xo5YIHPFX7wOdXBtjP/AADP7goJylSpUCrTJdbZaLrq0oQjdSlHAArdTafr91c7MuhfTsUgr9Arb50AFxbdL/ZbvJnW0xTASlpLrbySSVnYEfMdahf5RSuItDciZACm16i0Hkt4HUjfJUMbCpP2npWuz3QMu6CpyOnODt3m+tVzCZhvtdpdFLlvd0N9s6cJGNwRnPh1rLqZnNd/X9Xy+xqzxzngQ8cX5DVxas7iWZCPc1PodbcKk6ihYCMct9I69ahHrDb16piyvtXF62+xISGkp5AA8znB3+lNI0GBbZLkvWk6e/hSwAnA8seH0qMtN4TMdREmr7FhBIRmS4AM8gcqxjON8bZJ3q/B5fHbflOYe96Hn9aSasnP95O4FuanmQ/+k4kR1C9LjbzalLVpKTqCWkAY36/XGQRt8A3R20tO2+dCf7dIcYfWsthKQcY0EEk8xnHTzyBifOnWOa6zAYYDTbhS28MKLoIOpRIVz5bdPPFPeOrrONj4YlNPSIz6raQstrUgqPabnIOSPWs38dddPP4tax9ztNQ7s/wjEltvyVMPP3JUdXZxkrQNCU6iArHMqSQcHIAPXdwnjS/vpnFhyO2uMXR2fYuBThQM4zkd4g5GxqPvrbbtk4c94a7QussLWVE6lKKU5UT1O/M01hQI6rg97pOeusl5xSAxIZU0gK/LuTnJTqwNt+lM5t6LqTtKz7txuxB9/lyGGoxbUvHaFRAAz0J5isuFLtKu06RFuOJLa7e66FkDSk9kFAYwM7nIyc93brTJ64Xmdb0QyIbEdttICWW1KVo04xufCnfCjXZuXNtRziOtOSOZTGc+VVcWJnkl6POI5T8fhG0JeYQUoQynKXTn+b8NI+9DDM9otJSptxOM7gAjr4GibjJYXwpb9PTscf4KDmRlA+J+9Qt7c32XGzpUd/EEV0BwDn+RdkCshQhNgjw7tc8zx+Cem1X37Lt+ArP/AMkj9tVAVUq8FKg9pld9HuDvadlo2B7UkJ5jnjentN5iFOMlKHFtkkd9GMj5gigqv2kXVAl3C1BpRe1RX0KHezlaE4wDscjbbfpyrfF4fsi4rYetdnW6GxrUYMkqKsb5x1zUT7Q7sxbOKpK5M9DaNUNZjIUe1VoWlRWnbbCQRzOT0231p9q9oGrshfHRvntrglH2FBCX2xRhxHHZ91ZixFtkkxIrydQyBsHeZyRyIHnUmnhG3MoeQ3bLq66tCghTlrJ7NQzggpcA6jmDyFNJnEjPEMlmXChLkBhstGJJuS5CnSrBBwSCANBzgGnS3pKoyXpNhtrYCgEFMt1shQ35FeDjc788edVNWdVNzL2HxYkwku+8nvhKgsPAN9motnCSFflO6eeOh5b1q9osZcKw8LsupUlz9GBSgo5wSs1uRMt8Z1Ohb2hxaXMkJKdyRkZTkeJAO4A5kCtftNeW9auGnHVhalW7OoZ7w7VWDv5Ve925mb+Jxni2pG8XOPHs3DinWFOAMMNgZxggAZ/ZpcEOrPFEvs28rS46oZHMq3x8hUhcg7J4FszLCNTzj8JtASnJz2TmMeO4G3Wo6zL0SXXTFgNOuqVrUhyQNeDzKe0x58/SuTonZEJkLkXQXEyGy8oFpYIdQpOQUYPMDkPEeAqO4VuDD12mMoQsKlx3XmgRjSkR15B8+8BinabeoN7q1trcCQ12zhAK1DfBV47mseH4Ltsuzjr0NltpDMjU770XXDhlwAAEDSDvnc8hVXVqZmRlxUf/AAnA/wDhP7FCjCho+f3ok4le18I27+yzv/coUZcGj5/epUynq/BPwq9/ZSc8AWj/AJax/wBRVUM88GwVFIUMEYPwP+tXt7JlavZ/asDGA6MeH4q6AvFKvRSoFWiUSOz81H901uJxUbfLnAtcZuRcpbUZkuaAt1YSCopVgDz50HPvtjSh32huIWMgxWj9DULbhZI4xOsi5PiUTVtn7Gpr2pgzuOXrlCKJMNEdoF1laVgZT4A56ihgSWTsXEpPgrY/Wg33S/WmM7oslqlRVoP5npvaY2IIA09c+PSoCXcG5Ce5FS24TlS9ajn0rVcR/trpGMZ/hUhCsLsiGqUt9lDYGSDqUcDmdgQPgd/KsupO25zdXiGMefMaUVMyXUE7qKVkZor4zfXIsPDSnXVOKFuGSpOnH4h28/jQzNRDZIRDcdcyBqUtAT8hk1Z6uFUcX8PcOe6XSOhca2JZcaQtC1pVrUd06gRzpPss4Nbzcog4KtEUlxDinopGByCW1oWrPLmrb40TXjhm3WsBbSrg53sAJKFYBIG/d9fQ0K34IaZt8ZI1rgvCC4spwCtoNhRweW6seh+NW3JXAdUr3pQAyefxrWK8bdTHc0odfXggpCkJIBHL+kKJWGn7JMiSpUpqRFfafc7FpOlQPZOKJ38s7Z6fIgjw+GjgkRFK/XUKrcW9kcVXu4NuEFD05htCQNOn3dSs5/8A3Kgjb4/q4UgIzyS11/Uoaad25+P3qRuLxescRobnS3t/dqJbZWRsDzP3oM5DuUKGa6C9j5z7PrZ5F4f9Vdc8rYWe6cDPVRwPnXQnsb/9Pbdnot7/ADFUBrSpUqDFVQfGDFvl2GVGujba2nUKQ3qQFELKTgpyDhXgam1c6Z3FKVshK0hQydj8DQUrO9ntoyj3OVLI0pzkpJzvqP5RvUdcfZ3Pgvl20zW5DST3ES2knPoQpJq0pUZDclxLSNKQBy5cvCtSm1FX5cn5UFBXSyXBmQ4qXbAgk79gnSkfAJ2ApmiNFLClrmy48hAOhJa1oI6DUFZHXoRyroB2E0vOpsc6j53D0CaPx4rLhxzKBn586Dn9yM6s5S4hzzBwawXElNNpeXHcQhRIS5oOkkc8HlVv3H2e2905Y7VlXx1D67/WoKRwne4DTkeDPeVGcBCmkuqSlQPPKSSDQQ9snqg8OxHlOF1bs9YOe9sUtbHPWrCvUh5GFrcZDStZytwJwQdhjmc78vCq2XablAeS5IadCUnkU93kRnIyMjNTgutsemKkzrAJYPeV2MtxAJ8Sk6h6BQFBpuEtEt1tq3qdekZyptpBV08Bv18KmuHi72l0TKBaebDpW0s98KMRwEEdMaefx8KaNXNpbryrXepdpbWNKoqmltMhON92is/QHnuK38OwJMm9LXFmW91iQzICWmJgcKlGOtIOCdYAyd1Y50A825lmIg/1E4/wU5bxpO3U/em4a0MQlnl2afqiskuBKTv1P3oPZhw0rHUVePsc/wDIEHH/ALj3+YqqPiW65XyT7paIb0p7kQhOyfNROyR8cV0B7ObHM4d4TiW24loyUKWtfZK1JGpRVjPXGaAmpUqVBrdOCKaTDlA9fsacSDhQppKJ7PYZ/wC1BCyUkOuKKTpJG/pWpYSptAGCQSftTvUESColQw4D3QOW9bZCUKSVONaSR/OLVkn4AbUEX2YI6V52aMflPxpzpAXhJyPEjnWWlK/ygZ+VAx7OtS46VHKkeuKflOx25ViRgYBNBFPW9pee79Kh53DMR8lRjtlX9YDCh6iizSktju76sZ8q8LYFBWt14VlNRlLgNmQ4nGlp0A58cE7/AFqJU1crFJQZFikx5jrY7N1CHMpwQQN/Mb4zkZHWreLfhWTrgKmlJbCC3/UJSPodvSgpORCnpiRWFQpKXSEgIUypJ5eYqUtXCTyyly4nAznsUK5+Slf6fOrRdbQ84pakJyrnzP1O9axGbByBQMLHcpXD1tVHhx4qGQsqS2Gz1+ByfXPxo54cuTl2taJbzQaWpSklKTkbGhJ+OgoVkUUcKJCLQlI5BxX3oJmlSpUH/9k="/>
          <p:cNvSpPr>
            <a:spLocks noChangeAspect="1" noChangeArrowheads="1"/>
          </p:cNvSpPr>
          <p:nvPr/>
        </p:nvSpPr>
        <p:spPr bwMode="auto">
          <a:xfrm>
            <a:off x="76200" y="-623888"/>
            <a:ext cx="1247775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://t0.gstatic.com/images?q=tbn:ANd9GcSpZx9ArYZzgRX_tFYJflhqD3w2Gr31HrDMU-Od___-xm9uGSV7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2085975" cy="2190750"/>
          </a:xfrm>
          <a:prstGeom prst="rect">
            <a:avLst/>
          </a:prstGeom>
          <a:noFill/>
        </p:spPr>
      </p:pic>
      <p:sp>
        <p:nvSpPr>
          <p:cNvPr id="24586" name="AutoShape 10" descr="data:image/jpg;base64,/9j/4AAQSkZJRgABAQAAAQABAAD/2wCEAAkGBhQSERQUEhQVFBUUFBYYFhUYFRYWGhUVFBcWFRkXFBUYHCYeGB4jGhYUHy8gIycqLi0sFx4xNTAqNSYrLCkBCQoKDgwOGg8PGi8kHyQpLCwsKSwpLCwsKSwpLCwsKSkpLCksKSkpLCwpKSwsKSwsKSwsKSkpKSkpLTAsKSkpLP/AABEIALcBEwMBIgACEQEDEQH/xAAcAAAABwEBAAAAAAAAAAAAAAAAAQIEBQYHAwj/xABIEAACAQIEAgcDCAcFBwUAAAABAhEAAwQFEiExQQYTIlFhcYEHkaEUIzJCUrHB0VNicoKS4fBDorLC0hUkM2OT4vEWFzSDlP/EABgBAQEBAQEAAAAAAAAAAAAAAAABAgME/8QAJBEBAQACAgMBAAICAwAAAAAAAAECERIhAzFBURMiYbEycaH/2gAMAwEAAhEDEQA/ANbtpThFpNta7IKA1WlgUKUKAChQpQoCijoUKAUKqF/2oYRWIi6YJEhVgwYkdquR9q2F+xe9yf6qC6UKpB9rGG/R3f7n+qkH2t4f9Fd96fnQXqhVDPtdsfobn8SfnST7X7H6F/40/OgvV5tqZ1S73tcsn+yf+NK5f+7Fn9E3/USgvQpVUP8A92bP6Jv40pS+1mx+if8AjT86C9rSxVGX2rYf9G/8SfnXVfanh/sXPen50F3WlCqYntRw32LvuQ/5q7L7TcL3Xf4V/wBVBbhR1Vl9o+EP6QfufzrovtCwn23H/wBbUFloVX16eYM/2pHmj/lXZOmmDP8Abr6hh+FBN0KiV6W4Q/29vfxj76kMLjrd0TbdXA46WBjzig7zQmhQigLVRikmhQBhSHFdKSRQcNNFXQihQckrstcVNdAaDpRg0gNRzQLmjBpFHNAqa5Yp+w3kR79qWDUfnOIZVGgSST5CAYJ7hMVKsYx03RcNfFtLQ2BJ0Aj6RJUHm0Lp37yfCqhic1ZvqX0jkuoT59mtAzS0L+Ku3DvBgfy9NNTuAyNRbWVkxPPid9/f8KtkizdZGM0ciOquttAkMT8BQc3SI6i/56Hn7q23L8qUPIX7z99SZscex8P5Vnca415+Bu6Y+T3juTOh538YrqMReAj5Lc8zbc/hW7Ye0QW1w2+3ZCwOSnv571EZlhQbref3CqzZYxG5mptMQ1oho+i8gwecEVwv56G42wI7mj8Kl/anh9OKQ99uPVT/AN1UrrajO01ic5DxNsiB9Vyvvgb10tdIQu3Vg7RuwPx01B9bNCaG1gwObamISyXMTpEtttvAU13xOMY8cNdWO5HH+SpT2R4QnGvII+YYiQRILJw7+Fa5dy4RvAn0qyL2xXB5oLjrbGHhm27QgcOZK7VNHLXhAuGBZQ2si7bh5Mgw0aYG21WrHZMCwPFSyyR3E8jT/Msp032VRxeJmCSeW47qs0dqG+S3yZGHdeHB7RHu1Uu7lV48MPfX9nSfxq3YjAlTwkecnbjMUuzk7suqABylws+U8auonalpauJ9O1iPPS0+sPHwpXykQn/yAx1hwUeBv2CnE8OM1N5pl9xSVKEHzJpguEuW99/SD48jWaLJnnR1LeCsYi2Xksi3QW1CWUqeWxDwPWnns2zDRiihO1xSPUbj7jXTLMUb+V3LDAlu2Fbj29Stbn95h7jVUybMOrvWrg+qyt6caq+43uhSbbhgCOBAI8jvSqISaFA0KAURNCimgKKFCaOgaIa6g1yUUsUC6UDSRQFB0o5pIpVAKgc7zJQtyD2gCB4RAJ97ff3VOXWgE9wql9LCBbKgw7KxmCdRHBfCZbfxqfVQWUYPVp/XM8PtH/THuq2XMFHDunn+HlVcweONsqwt7AcCeG3OKkf/AFs36Nf4j+VMt1vGyJfC2oE7+5v6NOmt7DiQfP7qrydLVdgbiFY4QxjmN9vGpbA52oXsANJn6RO9Y1Wrljr2f2bAOw9do++m3+xw8sSZMnhtxpTZ6fsj3mmhznSJJIHDia1JXPLySTdZb7T+heIxDPcw4W8tl31qrrrRQqmWQmeU7VlGNyy7ajrLbJPCQRNXj2p4pjfZlYjVs0EiRGkg9/lVTy61rsXpYyNOkHfkzCP4SP3ql3Fwky6NMty1rzaVjlufEwAANySeQqZu4XCYcgOzX7i8basNM9zuOX6qEzw1LSOi9zqlv3m+ituBP1rjTpj17u+oDlWe8r76bv8ATGdd16O6N57hrlmwtp7TOlhNapA0dkCNI+iJMR4U/wATitQgzHgYPvrMPZ/0fvrgxisMyNcd3V7TEdq2NOmDyMqx/eqev9LnsQMXh7lqdtQ7Sk+B/nW5105WW9rLiXB4CAOAmYirZmWDW5bIdmQSpDpGoHY8wfu4VnmFz6ze/wCHdU7HszDfwnetLsXZshhqM21aF4nsgwJ76piYZLlttdQ6xrxJBl1QFREQNKrtT04NWJlRO4HD6I4TIjjScsxpdiCl9IE/Oqqg8OBHE/zp2V7R8Y9NuNRYYjK7bQGWdoAO52MmT37zVK6S9HArOVxGHChpFk21V1H2devf1FaAAFYTGxjb9fmfHaq10xv2LR+fZF6wHTqw5ufRgGXXhx59/hRTDoNfFu7cRhoL20dlOwD6im3dIgx+tVIzfC9TiL1scEuMB+yTqX+6RVnybHLcayzSVuN1ercShQDnug1bgct6Y+0bLepxKsJIu25k82ViD8GWqkaN0HzLrsFaMyUBRvNNvuip6s19kWab37B5hbi/4G/yVpVVkk0KMiioCojRmiNByJoUoihQcAKWtJFLWgOjWipYFAYo6KjoGWbFtEJ9IsvONgwJ+FVNZe65Y6tCBDvxLCW2PLarHmWYKrMJ3VeHoW/D7qgcsHzWreXLNxB48NvID+uEaVkL1F57byQZKk842+IHwoWbgZmVuMAg8Nj+VPelKKFBM65bRp4zPMEcPLvqqLnAGlyRM8PA7RV2ym7+EjgZHlTYXmQ7GPKnVnHq/wBEz4c6WzA8YqhWH6RsDDCR31MYbOEfYHfuNVjEYZeRioTFYw2+E1E1KhPattimHeoP8RmqblmLNttgGDQCp2BEg8RuCCAQRwirJn+rEMLlwhVC6dRO20xvxJ7lG+08KgG0IQRuB3rEn3naudyl6dp47O2pY72fXepYMidWttWUl5LdkFpgQpBmGHdHCsozHLzacjcjke/+delcmzZcRgMPd2i5ZXUD3gaWB9Qawi5cD3buHddJR3VP1QrEAHwGx8p8KxjOHp1yy/lmr7+NnybILaYXDW9MMli3LAlSSVBO48ST61I4jBhFK3vnrLwDrAJWeGr7Q8eNZd0E6aXLVsrevIeqbSLV1gGCAD6DnfYyIO1argc7sYqwbisCjAqdwYPNTHPet1xl+M16aezr5ODfw0tbBlrfEoO9TzX4itlyi9OEtkEj5kQQNUQp308+HCojJ7oawpnUACJ4yASPuqZyNwLSgciw25aXIqwvsWCxTalDXC3KOpZJ48+XA0+f6XjHwmTUNhMDdW6pOPZ0VpNopb7Q3GkuDPGPdU1fYCO/ePMjaqjlc2kyDp7QEcD6cZprnWKuIF6t7SzM9Zq3gTtp8O+nrrJ48eI/Hw3ptmK3Llg9U627hA0s661BkTK8wRI9aKotxtK3mbQXDCdBkTqBB332h/jQ9oZa7hbd0r/w7ghgONu7sD7yn8JosXlWJTEBsRctP9b5tCgMAyGB7+HqalkQYnKblv6wtuoHc1vce4gVWZ7ULoLm3U5hhyTs7dW3lcGkf3tNb1XlvryCCphgQV8CNx8a9M5RmAv2LV5eF22jj95QfxqpTuk0qiohJoUDQoExQo6FA2FLFJFLFAYpVJFKoDmgWikzTHOcb1dljxJIUDvLECpRB51ct2wbrmDcYSSNQAOn6vMQqz5UlJ0CQB2eAXYbchxA8PD3NMRiOuu2QQIVTcgyduCHz7QO9PHYeHPke6o2rHSLFReEf2SXHPHiQQNj+0Koef5VcFwrbtuVCqQ0TqMdqI8dvSrbjy73nLLp6x7SBTv2TLnb9nTtVfx93HNbuXLbIRaLi5OjsgNICht23aNudLVmFs2gMPm7AQQdQ291SFjpBdWZVoG58B60xtv9Ajd3DHSu5WDHaEbd/kak8HlmIcFn0WrZEda8aTO2kKoLMfIVxvk06zw7m9muddI3XT1bKJSSIkglio34DhMnvqD6y/cZSwOl2A1BWAJPcYA91XS70QsKvWX7t8iF3WwqAwIGnrH1MPTnTw5pZ2CLirpHDa1bA/hQxWf5pZ0Y+HLlOlIzLJr+JfsIy2rcqrMNKmBuQWgHURy5QOVRt/A9SnzrCZjSpDeJnkKtubZuxU6gUJkxvcaBy1NEcuAiqdjrpceEDYnkfLZR4Crhv1XXyeOSb33/AOpnLekuIOEFm3dZFssOwsL2LgMbjcw/Ofriqvh7zdarEkksJJMkyYMnnImp7o9jij9ULQYXGEwJYiAdKn0BHiBVgx+X4WybgwsXjr7VxgNQbVPVaBsFMFZGxnY7QLz42yucw5YzSjZ1bi/cH63vPP4zV36HYY27aXFciQp0ndWj7Q76a3cKMQ7OFEABYC6U7IjgZnzneni4ApbE61MAW7cTr/Z3BVfEgjxNa5ye2MvFber20HIMyVQBaYFWMXLbMFKOfrJOxDVaejuaAakYBArOQxdd9bagoHGYrFb9q8ltboI1I6QirtOqFLNzAMbc541ouGN1Vtym5USxKgtO5f1JPurWHbOc1r9XT5DhnOvRh2MyG0WidQMyG4zNPnuqRuVjnJEVR8SzysIG33Oobe8CuONxDrGlAxnhqH4xW9M7XzD3U+o4aOWoNH5UjHIHRlZdQIiAeI+BFZzjcZdABVJPPtKfvI++qZ0lza+rlnFwJq0qfqkwGgEbGAaiWtGzzILSibU2yVYFibrBQRG6sTQ6LgX2ugbQxIkfSVlCtI79So/mKyvCZyzHZz5SRVx6DZwExgJLQyOplidwNRhef0ePjRnluqZ0iwnU4q9b+xdYD9mZHwIrZPY7mnW5cEJ3sXHT90nWvwYj0rNvanaX5abibi6imf1lGk/DQfWpr2GZppxN+wTtcthwP1rZg/B/hVaraKSaVSarIGio6KgKhR0KBsKWKQKWKAUdFQoBURnLhrltDuBLn04fdNS9U3MMyY4i6eCKGE+ChR97H+E1KsFgDquXrhkAsFG4AhZ4epP9THTG3AEck7QfrUnLQgtwjq8Eyyg7sTJO/p7tuGzXpFiClhonfbkPh7uFZ+t/Fet4j51bhAUIt28QNgNK6VAnyqLztCmVW0GzYm6u/wC0Sxn3J76a57mL23FtSB1nzZZtwFVBPlJaorF9IDimw6aXXqGBAJDIRsOGkEfRG5J22qZfa9Phs48PtprpBuWrdoME43JP/EZZJG28GBAJ51OD5p7z2nu3GFrrbrqgcYYr2dAUkL2TI1AbAQO6uN3WjuxSMQ4bQqgKERBuyqOZ2A/e7qibYe0rKbKXBeVQXaZsydRKQQAZ4kjlXnx/tl/h2u8J17/0f5vYa5cL28RcCvJWdRI2mJ1biJPpUOlm+LhHyhgVKQSXgzuDE94irScoawQr3WQdUjIscJ4aZU/V50/w/Rl7yh7a3Wg7XCigsJJjdIblW+WutOGWNvdqo3cECt65PERo37DFu1J5rIMGmWNyrTbGoRMcvdVjzkmC1u8oZH0xpAdgx3BAtgeJHDcVxzRxcOk7QR2lGpTz3HEek1y52O+Pjl7qDyuLK3LxE3LSdXbjbt3dkbbiVUXD5gV1wVoW+R6xlJH/AC10nf8AbO/kPHh1v4g2WZ4kNpC8CoaCC4PAkBjHmabofnO20dndzJAmQWMbxvO1ak5XtzuvH3Pa9dAsCt6wWdtDa41Iqptt9JwsDfxBqxY/oeqhmXdjxJJYnzY71D+z7DsMLpNsM3XE6lBJe3H0VEcHGxLEAA771oIw5CIrGSqqG8SAN5rrMZHC2s96XWfkeAlR847LqmNpYHh4QKumVYtRgsPcNprpNq39FQxAK8TqYQJ8eYrOva7mo1JYklgwYqPshQZI82Puq79GcTZOV2flMGy1hVcMrEHtQAQoJ5iukc77StvMlbhhr/jFpT9z0m5fQ8cLe/6P/dXLLM3y7DKVsMltWMkBLu54SZUmnh6X4T9Ov8L/AOmio+/mlsccLiP/AM7fgaqntSw2rL2dVK6Llq6FIKkBw1syp3B4bHvqw5zmWU4rScRdtOVBAOq4pAO5G0Vw6VPaxWBu9Qy3LZsOoKmRNnSwHpvUSvPq4kneTtvx7qvORZgFxFpp3tlCR+q/9H31RltiY4/jVrwCarQYfS2kxzDAfCNq05L37WckVbFm6k7XNJ8AyADl/wAtRVN6BZn8nzHDPMA3Ajfs3ewfvn0rQek2OXE5WV31i1bceYDNI/6dwVkGoggjiCCPMcKOletaI0yyPMBfw1m8P7S2jepAJ+M09NaYFREUdA0BUKFCgbClikCligFChQoOWKvaEZu4E1Qc3vabR73arV0rxeiyAOLuq+g7TH0Aqk46/r6pSNyoJHdr3+6p9bno4TLLuGtW8Qu6soLDhAPAN4cDPKu2KZb3VkRGxIjge6efAfD0kMHhNem1dY6H4DVx7JI0+6o7NMofDdksdBLFTOxJEehiKxvtrRrfyCxecEoCQWUMZB1MVJO3cuoebGqJmeUpaxt+2iaEEBIkgwDqI5jgau17Jg4ULevDWTclGA06p2BA7o491Q+Y4P5NjLemb/zUO1xu2AxJLKRAJ08zXPLbrh1Z0b5JiAccXuamNu3paRMqq2wfMlnc1zvZHaW4XCsFDlgn1So4dmJ7qtS4HB6lYkqzLpYTuAdPvkx6mlZx8mhVa5Glp1kjZYMkseG4Fccdy6erK43Gbip5BadL2KxLA3Baw5uoj9pVadNsbmSFk7Dup/fylMbgkxd+/wDJ8Q4ZhcFxwg0sVUaSxI4fU7+FcEzQ221WNDJoKtbaGDqRuG33DCmOKGW3BbP+9g21YdRsB2rhuR1kSAGcgHjEb7TXfDKT28/l8Wd/4umb4pDh8LefW9zrGtteKBTdW0ywxEyW3gE7kAzB2rphMEt27CEwSxO30UgDVPjTbEYg4l1DIEt2Ui1bUmF33Mnd2JJJY9/PiRcT5tiusaVPWMqzpQkAnbh6muGVly6evDHLHDVVPPc1br7qo5ZQw7Ww1GACSo2nYD0rpaxg1/ODUsfSgBgCOcQG8j76aYnCJLMrHTqEFhBYGTuJMHwk1MZJkr3rpgLoA7TEwBI+NddTTx7/ALdtT9nWKixcUFWAuDSyzpYaRBWRw/KrCcxVnKgyQjO0HlB/GKqfRGwuEtG2WVl1E6pK7Hgq9/nUdj8ys5dh8Q9tzcu3tUMTJXVMAdwE8KuPpM/e1K6UZiuKxuJdQDpZQGA4hLcH4gj3VrXs5YXMttbsvYdZBggSRsRwNYb0Y7TXZ3Jk+pV62H2bY8JluvQxFtrp0KssYMkKvMmuscIteU5ULBY9fiLuoAfOuWiPsiBFPzdHeah+jXSEYkMFTEDREtetdXOokgDYAwNvdUs1wfaFR0iOzrA9egUXr1khp1WzBOxEGQQRv8KZthglm3aNx7pkqXuEFm6xWEnYd4FSt/EwCeMAnbeYEwPGqvgelCYkXFUX5T5zVcsm2ANYhQYEkDbv23qGowa4ui6wP1WYe4x+FTuWYxdBBHBpA8Tz99NOmeF6vH4hR+lYjyftfjTXLn7RHePurbhW1dB0TE4KGG6syHyPaHmBrPvNZFiMOUZkPFGKnzUlT91aL7L8xCdchOx0MOPEto/zL/Piap0xshcbf0/Rd9Y/f3P97V7qN/Gv+x7Mesy5UJ3su6eh7a/BvhV4rH/YbmEXcRZP10Vx5odJ+Dj3VsFaYJoGhQNAVChFCgaiugpC0oUB0oCk0YagrXSi4GuqnEKPi38oqn22NzFMeQ2HdtsKl8dmoe9dYctZn9ghB8T/AHTUXkuEYk8Jbcb9259ZNSfrf5FiwOWW72qzcbTcAlN+0pk7r38OFdnxUThcwAKvsl76r90nk3j7/EsHlNnEWyuvTfQzqU9pYgbjmJFFczLT/u2YoCrbLe+o/mfqt41huKFn2RfJMfbsl9Vt0LrvuFBgA93a/lXLHKtl+tLaoAIXtAoS3DlJEA0vNsOBmF9NTXVsJbtIzGdCsDcMnmF1Dz8KLL8BdxDM0hrdu2o1HSASGZm07CTHnzrhlO7Xrwysxk/fppmWJQAXADJGowQTLAncDYDYetVi/wBIrhfrB2GVWVCrDsK4AIE7Hbn4mnmd5gDdYAkIVXYAdknsjV4yOdMLL3z2Ft3H24aJP90Ga1jjJOmPJnd6rtY6TaCrIqh14ElG5RurbH1pa9J1CgFF1Di2pZPjSL15dSLcRrLgQyuhE7QGE78eO1DLr5TrkJkXLOgMlpHDFmU9suOwIHFd6mp9izO+8alsvxV6+D1TKEUq1y12WZgNlK6ZIAmeI+FLxNlhJcsu/ZtI+hrgU/XEwVnSee42EzEHaFvWTLDqx23A4AfVU95O3x5U4xt7rLb3Bs0DTy0KCCAD37Cud96dJ/aW7Sj5QlzSDcsI7W2cW4QsHBAW2xcltR3kCOHCpfB5f1VoKQNR3YLMT95AFVDKczw9p+sZ2dxwDKFifGSSfGjzfpj1pCglE56Z3Hi35V1mGvTz8ouq4QlHut2bdsSzE7DwHefAVlvSPPWvuRGlFOy+PeTzNXXF4lbuG0zsdJEHZiOEjmKzzMLcXbng7ffWsdOfktTPQeDduA7Sq7928T8a2D2bgDDXVEbXWPqRPCsY6HNF5v2R/iFaz7LwTbxKs0kuTIEQCI28R310+sY+l3s4+QVggBoJIIkiOE8RvxFOnOrhoUd3D76gsiyJrRY3cTevrEabkRJMjh5VMXcNp4wJ3Amdqy6xyfDfraidtI3+NRty8T1ltp1KCDsYhtQEMdiduXCnwxOk7Eg8O6Z5Twqtrklz5Sbvyy+VDljYOnTB30zx0/lWbWmW+0y3GMD/AKS1bb1jSfuqAwJhx5/fVu9qNj/4793WWz+4+3wqk233FdJ6eXL20boKyjFKjNtdVkjzEjwmR/XCnftLyoW71px/aK87QNQcvsP/ALKq3RvG6b1q59h1J9//AJrS/afhg2GtuIlLo9zgqfiUq/WsfVVL2bY7qcxsHgGYofK4Cv3kH0r0JNeYcDdKXEYcVYEeYMj416awmIFy2jjg6qw8mAP41ph1ik0qiIoCoUKFA0FLFIBpQNAqm+YX9Fp27lMeZ2HxrvNQ3SjExaC/ab4Lv98e6pfSzuqZjbYS0SOLQvLgCWPnuxM12yzDkIDtAgt377+6Iphnjy1u2O4e9jt8KlsJftIUa4yi2TBPEQCFII8jHrUvUdJ3anDlNjFItzD3NF1QO2hgg/rrx/rnTV87a38xmVsFG2W8BKN+1H0T4j3CuuK6K27nz2Cu9S/JkMofAgcB4cPCojNOlWIw1m7bzHD6gbbhLyAMjtpOnWOA3juPhWFii5ZilLYnQD1dy+wG+7JqNtBJ4zpVf3qsnRbMIsXGs7KSVRCNMHbhBM8Tv51nuX4skLbvBxaVQy7ISzPvMEcJk1bujGJL2DpQIQWGolWhgNuzx4N3xtFcJ1bt6srbhNek+SgLPctqyKJdioYz3IumTNMLXTtbYKrZ6u2T9TVbY+R09o++ofpDnl22VS2oZFEbgDU+5Lgq8hQKgrmKxb9s23LEkFVFwQsCO0G4b8O8b03+MSclyzK5ax9kISbttyVW44UXcNfjsKwA2DERPAzVDy5LiFrTzpGpt5I7JgtAmeEelSmV5zdsOOswzqjAI5OsAqTzJ2kGCDxkU7yDHNdxj4i6OxbttMAAS87Rz+sT4+ldJuxi/wBcppVWvNvptnQGLbj6bcZb7o5ARzNKs6ihQgQWBPKZbYe+pvE5oj3WhVRASAoE+vdvttXLEYQaDp34kRvt4d48ePIiaxPx1ynGE3+jKjtXNIP2UUACeU8TXTD9FTdMJaT1ImpDIMxGMskEaHQhSTHaJEgjnVvweD6m3LRqI4jkKt2zJPijZf0VvWFOtSYaQAVIE8Yg7fCqXnCEXbkqph2ncyN+YB2rdBbBG/CsU6XFPld3qthO8EntR2vjWsfbHk1pz6K3B1x2jsd/6y1qfsqvn5RikII328YJ3FZR0bcdfw+o0/A1qHsyvD/aF5RH0TO+4Jk7iun1ynpabXSG09420uarhMKhRgAVB1AvHOOfCKnbOI27VuDzBkEeo41y6xbbg6RJPHaRP1jzp4ySOyGLczx91Ydv+3NroO0KoPEmTAqq9JelOEwuICPeK9kFh1ZbWCCFIYDaDPCrDfwt7ihB7wywI/aERTHE2hrUsqwQd2g6WBHAnvJ99Zvpqe+mZ+0Ua8O3/LxAI/Zup+YNZ3aatV6f4TsYoRxto4/cff4GsoWumF3Hm8s1kl8Bj9Jjkf62rXcywjYjAdYu4eybs7RItISJmZ12lMRzNYlbNbv7McV12Wqp30F7Z8iZj3NWqmHtmejeR51vvQHG9ZgLPegKH9wkD+7prCzhikoeKFkP7hK/hWreyTGzZu2/ssrj1BQ/4F99dGbF/oUKFRCaFChQMUal1yQ10FAqqZ0zDXLqop+ihA2ntXCAfKFLGrnVNxd4O7HmTIM8BvHntFZreMVW7jVbENG+mY8Auw/CixloAHryAGIAVSP2tgOA4GnWD6LLbZm1ltQghhsJ3PA1CdIcNae4LZxJtvbJktaZt2C8GnaABXLOcrHfC8cb+pvK8bh7Tk2r2iDtF/iP1hJHoal886SJicO2Ha6sXgFLIQWAmdokcvjWfD2eXXI0Yld9wTZdZ8Z4UbdC8XYg/K0E89L8t9yEMVON/WN/4PG6N6N2uyoO2m0S7CAFDGQNgOQ5mk4nM1sWWWyGWZKye0zbDaNhsN4pA6I4y4jTdt3Qx/SMOG8Hs0yu9AMdMjqxAAULdOwHIcI33rNxtdefWjS1hcSxa5duKIB0y1sdobgHXAAkn3U3XpLdSVHVNp56EIgfrRXe70GxztpuuggbdZiFO3KFBJpwvs1xmxPVvEQNYKjyWIq8ZPbPO3qRG2/lWNMqBpELtpQfuiRPpViweJbDWLekAyxJBnkCTBEdw91d7eSZmvGDHCOrPDkBHlTfE5di7iW1OHuAorTFsgEnYbgmdvCpu3p0xwkm7dq9meJN26xD6esbZQrcto8a75NdKXRraQZUiIHp7hXS30UxQdC1l+zxhXM8dwNPj8KPFZPilIiy5Ag/8N589hWrfxjxzcvJC5upF+4Cd57BBIKgbhtucVfOiPSUXbKJiLii7bkDUQNazsZ4E8vd31Uc7y2+SHFm7wAPzTz93dQzPos9u2pC3GLAMYtnstxZR3iCOPMGmX4Ya100fO80FvDs47RuEhAu8x3RWOZhYLOzDdjuy8CCeO1XbJctuHTpR4VPosNPacbzPCT3fCoy7gB1rKbALqx1GDM847x5VMaZyWK90dsnrwSCFKsJgxMd9aT7PCFzMxEuD67c6rx1Hs6D/Cak+g6umaoxnSQBGmIMCe1W5d1z1JOl9zI4o4rQmGtvaYhWus2ltBaSFhp25bcam8Lhmt9kuXA4E8QPslh9Lzptm2NZD2AxbtNKrIhIJBPIkHanNu6l5FO2nj9biY2YfnUdnUvPOfWar/S/HYooi4XD2bhntJcPIQQykkatx6bVM3cqtMNwnpIPoQJFM8Ta0qi6mdlcFSd20g9qf3ZHurPa7UjPbd+4i/KUVLt2xeVlQyoMMVgyfsrWPL+Fb90lU3Pk1wI+7LIKkMobYhl5fSrE73R7ELccCxeIDsJFpyCJI7q3g4+admVqtW9j2a6UvW+XW2ifAXJtz/Fp99ZxhcgxLAFcPeYEbEWnIPkQN6vHsyyu/axRW9h7y27tsqzG26gEEMCWIERHLnFdHHH2Vmwm/dMRqbXHcXAJj94PVp9l+K0YrTydWX4ah/hPvpn03y8JiUKzD2t5kksjkkknn85Tbo1f6rEI/wBllPoGE/AmtzuLl7bfRGjpJqMCoUVHQR6V2Wmts05Q0HTTTFcjsiITh4k/eafg0KGzBsmt/ZHx/OoTGdBbDuWaxbYmZJEkzxmTVsFHU1GuVV9MhAAEQAI57AbbUjF9Fbb8bl1Y+y5X3xE1YwtAoDU4ryVy1kSCYuMSTJLGSTw3J8AB6V1GQ9zfD+dTgwid1dOoWpxOapYvoozNPWgARsbdtht+0JrtZyFlUAMNp5RxJJ2AgbngKs/UDx95ovkw8acTmrwyV+8fH8qYYnoo7PqIsncHcNMDvIYTVw6jxPw/KjFjxPwpxXnVZtZPcVQNjAA+l3eZqFz3oxi7txTZuLbULBBZt2mZ7JFX8WfGh1Pj8KcV5qDl3RO+FPXuzNOxS66gDaNtXnUumXXRyPvB/GrMcL/X9Gh8mju91XTPJSRkeJLE6WXjBGIuGO4lSIPlUyMI/wBk1YBa8vdQ6vyqcV5oEYV/smov/ZeIL/RdRvuMQxjuJQpB8pq56DRC35U4rzQgwzfZNH1J+yamha8t6Lq/KnFf5FY/2XcLSOsXfY9axHqpEHyqS6o91SdyySDBE01w+EuA9tgR3D/xTinNT7uSY2H/AN57UiIJUBZ31cTwqQw+Ks2nPzzljsQ1x34dwOw9Ks/ybntJ5x/U0y/9N2C2ooC3ftV4pzcbLBgCvDltFdhI/wDI/E08bLkK6SCV7tTfnS7WBtrwRR6VdJzUbpTkNzEG0bSa2RjPbUAqwIInzCHhTLCdAMVqB021HObpJ8Y02zWmgUKu2bduVhCqKGMkKAT3kCDSiaMmkk0QU0KQTRUEXbenVtqFCg7K1dBQoUBzR6qFCgOaE0KFAYalTQoUAmjmhQoFUKFCgFGKFCgFChQoBQoUKAUKFCgFFQoUAmkmhQoCoChQoFCjoUKAUk0KFARNcmNChQcyaFChQf/Z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data:image/jpg;base64,/9j/4AAQSkZJRgABAQAAAQABAAD/2wCEAAkGBhQSERQUEhQVFBUUFBYYFhUYFRYWGhUVFBcWFRkXFBUYHCYeGB4jGhYUHy8gIycqLi0sFx4xNTAqNSYrLCkBCQoKDgwOGg8PGi8kHyQpLCwsKSwpLCwsKSwpLCwsKSkpLCksKSkpLCwpKSwsKSwsKSwsKSkpKSkpLTAsKSkpLP/AABEIALcBEwMBIgACEQEDEQH/xAAcAAAABwEBAAAAAAAAAAAAAAAAAQIEBQYHAwj/xABIEAACAQIEAgcDCAcFBwUAAAABAhEAAwQFEiExQQYTIlFhcYEHkaEUIzJCUrHB0VNicoKS4fBDorLC0hUkM2OT4vEWFzSDlP/EABgBAQEBAQEAAAAAAAAAAAAAAAABAgME/8QAJBEBAQACAgMBAAICAwAAAAAAAAECERIhAzFBURMiYbEycaH/2gAMAwEAAhEDEQA/ANbtpThFpNta7IKA1WlgUKUKAChQpQoCijoUKAUKqF/2oYRWIi6YJEhVgwYkdquR9q2F+xe9yf6qC6UKpB9rGG/R3f7n+qkH2t4f9Fd96fnQXqhVDPtdsfobn8SfnST7X7H6F/40/OgvV5tqZ1S73tcsn+yf+NK5f+7Fn9E3/USgvQpVUP8A92bP6Jv40pS+1mx+if8AjT86C9rSxVGX2rYf9G/8SfnXVfanh/sXPen50F3WlCqYntRw32LvuQ/5q7L7TcL3Xf4V/wBVBbhR1Vl9o+EP6QfufzrovtCwn23H/wBbUFloVX16eYM/2pHmj/lXZOmmDP8Abr6hh+FBN0KiV6W4Q/29vfxj76kMLjrd0TbdXA46WBjzig7zQmhQigLVRikmhQBhSHFdKSRQcNNFXQihQckrstcVNdAaDpRg0gNRzQLmjBpFHNAqa5Yp+w3kR79qWDUfnOIZVGgSST5CAYJ7hMVKsYx03RcNfFtLQ2BJ0Aj6RJUHm0Lp37yfCqhic1ZvqX0jkuoT59mtAzS0L+Ku3DvBgfy9NNTuAyNRbWVkxPPid9/f8KtkizdZGM0ciOquttAkMT8BQc3SI6i/56Hn7q23L8qUPIX7z99SZscex8P5Vnca415+Bu6Y+T3juTOh538YrqMReAj5Lc8zbc/hW7Ye0QW1w2+3ZCwOSnv571EZlhQbref3CqzZYxG5mptMQ1oho+i8gwecEVwv56G42wI7mj8Kl/anh9OKQ99uPVT/AN1UrrajO01ic5DxNsiB9Vyvvgb10tdIQu3Vg7RuwPx01B9bNCaG1gwObamISyXMTpEtttvAU13xOMY8cNdWO5HH+SpT2R4QnGvII+YYiQRILJw7+Fa5dy4RvAn0qyL2xXB5oLjrbGHhm27QgcOZK7VNHLXhAuGBZQ2si7bh5Mgw0aYG21WrHZMCwPFSyyR3E8jT/Msp032VRxeJmCSeW47qs0dqG+S3yZGHdeHB7RHu1Uu7lV48MPfX9nSfxq3YjAlTwkecnbjMUuzk7suqABylws+U8auonalpauJ9O1iPPS0+sPHwpXykQn/yAx1hwUeBv2CnE8OM1N5pl9xSVKEHzJpguEuW99/SD48jWaLJnnR1LeCsYi2Xksi3QW1CWUqeWxDwPWnns2zDRiihO1xSPUbj7jXTLMUb+V3LDAlu2Fbj29Stbn95h7jVUybMOrvWrg+qyt6caq+43uhSbbhgCOBAI8jvSqISaFA0KAURNCimgKKFCaOgaIa6g1yUUsUC6UDSRQFB0o5pIpVAKgc7zJQtyD2gCB4RAJ97ff3VOXWgE9wql9LCBbKgw7KxmCdRHBfCZbfxqfVQWUYPVp/XM8PtH/THuq2XMFHDunn+HlVcweONsqwt7AcCeG3OKkf/AFs36Nf4j+VMt1vGyJfC2oE7+5v6NOmt7DiQfP7qrydLVdgbiFY4QxjmN9vGpbA52oXsANJn6RO9Y1Wrljr2f2bAOw9do++m3+xw8sSZMnhtxpTZ6fsj3mmhznSJJIHDia1JXPLySTdZb7T+heIxDPcw4W8tl31qrrrRQqmWQmeU7VlGNyy7ajrLbJPCQRNXj2p4pjfZlYjVs0EiRGkg9/lVTy61rsXpYyNOkHfkzCP4SP3ql3Fwky6NMty1rzaVjlufEwAANySeQqZu4XCYcgOzX7i8basNM9zuOX6qEzw1LSOi9zqlv3m+ituBP1rjTpj17u+oDlWe8r76bv8ATGdd16O6N57hrlmwtp7TOlhNapA0dkCNI+iJMR4U/wATitQgzHgYPvrMPZ/0fvrgxisMyNcd3V7TEdq2NOmDyMqx/eqev9LnsQMXh7lqdtQ7Sk+B/nW5105WW9rLiXB4CAOAmYirZmWDW5bIdmQSpDpGoHY8wfu4VnmFz6ze/wCHdU7HszDfwnetLsXZshhqM21aF4nsgwJ76piYZLlttdQ6xrxJBl1QFREQNKrtT04NWJlRO4HD6I4TIjjScsxpdiCl9IE/Oqqg8OBHE/zp2V7R8Y9NuNRYYjK7bQGWdoAO52MmT37zVK6S9HArOVxGHChpFk21V1H2devf1FaAAFYTGxjb9fmfHaq10xv2LR+fZF6wHTqw5ufRgGXXhx59/hRTDoNfFu7cRhoL20dlOwD6im3dIgx+tVIzfC9TiL1scEuMB+yTqX+6RVnybHLcayzSVuN1ercShQDnug1bgct6Y+0bLepxKsJIu25k82ViD8GWqkaN0HzLrsFaMyUBRvNNvuip6s19kWab37B5hbi/4G/yVpVVkk0KMiioCojRmiNByJoUoihQcAKWtJFLWgOjWipYFAYo6KjoGWbFtEJ9IsvONgwJ+FVNZe65Y6tCBDvxLCW2PLarHmWYKrMJ3VeHoW/D7qgcsHzWreXLNxB48NvID+uEaVkL1F57byQZKk842+IHwoWbgZmVuMAg8Nj+VPelKKFBM65bRp4zPMEcPLvqqLnAGlyRM8PA7RV2ym7+EjgZHlTYXmQ7GPKnVnHq/wBEz4c6WzA8YqhWH6RsDDCR31MYbOEfYHfuNVjEYZeRioTFYw2+E1E1KhPattimHeoP8RmqblmLNttgGDQCp2BEg8RuCCAQRwirJn+rEMLlwhVC6dRO20xvxJ7lG+08KgG0IQRuB3rEn3naudyl6dp47O2pY72fXepYMidWttWUl5LdkFpgQpBmGHdHCsozHLzacjcjke/+delcmzZcRgMPd2i5ZXUD3gaWB9Qawi5cD3buHddJR3VP1QrEAHwGx8p8KxjOHp1yy/lmr7+NnybILaYXDW9MMli3LAlSSVBO48ST61I4jBhFK3vnrLwDrAJWeGr7Q8eNZd0E6aXLVsrevIeqbSLV1gGCAD6DnfYyIO1argc7sYqwbisCjAqdwYPNTHPet1xl+M16aezr5ODfw0tbBlrfEoO9TzX4itlyi9OEtkEj5kQQNUQp308+HCojJ7oawpnUACJ4yASPuqZyNwLSgciw25aXIqwvsWCxTalDXC3KOpZJ48+XA0+f6XjHwmTUNhMDdW6pOPZ0VpNopb7Q3GkuDPGPdU1fYCO/ePMjaqjlc2kyDp7QEcD6cZprnWKuIF6t7SzM9Zq3gTtp8O+nrrJ48eI/Hw3ptmK3Llg9U627hA0s661BkTK8wRI9aKotxtK3mbQXDCdBkTqBB332h/jQ9oZa7hbd0r/w7ghgONu7sD7yn8JosXlWJTEBsRctP9b5tCgMAyGB7+HqalkQYnKblv6wtuoHc1vce4gVWZ7ULoLm3U5hhyTs7dW3lcGkf3tNb1XlvryCCphgQV8CNx8a9M5RmAv2LV5eF22jj95QfxqpTuk0qiohJoUDQoExQo6FA2FLFJFLFAYpVJFKoDmgWikzTHOcb1dljxJIUDvLECpRB51ct2wbrmDcYSSNQAOn6vMQqz5UlJ0CQB2eAXYbchxA8PD3NMRiOuu2QQIVTcgyduCHz7QO9PHYeHPke6o2rHSLFReEf2SXHPHiQQNj+0Koef5VcFwrbtuVCqQ0TqMdqI8dvSrbjy73nLLp6x7SBTv2TLnb9nTtVfx93HNbuXLbIRaLi5OjsgNICht23aNudLVmFs2gMPm7AQQdQ291SFjpBdWZVoG58B60xtv9Ajd3DHSu5WDHaEbd/kak8HlmIcFn0WrZEda8aTO2kKoLMfIVxvk06zw7m9muddI3XT1bKJSSIkglio34DhMnvqD6y/cZSwOl2A1BWAJPcYA91XS70QsKvWX7t8iF3WwqAwIGnrH1MPTnTw5pZ2CLirpHDa1bA/hQxWf5pZ0Y+HLlOlIzLJr+JfsIy2rcqrMNKmBuQWgHURy5QOVRt/A9SnzrCZjSpDeJnkKtubZuxU6gUJkxvcaBy1NEcuAiqdjrpceEDYnkfLZR4Crhv1XXyeOSb33/AOpnLekuIOEFm3dZFssOwsL2LgMbjcw/Ofriqvh7zdarEkksJJMkyYMnnImp7o9jij9ULQYXGEwJYiAdKn0BHiBVgx+X4WybgwsXjr7VxgNQbVPVaBsFMFZGxnY7QLz42yucw5YzSjZ1bi/cH63vPP4zV36HYY27aXFciQp0ndWj7Q76a3cKMQ7OFEABYC6U7IjgZnzneni4ApbE61MAW7cTr/Z3BVfEgjxNa5ye2MvFber20HIMyVQBaYFWMXLbMFKOfrJOxDVaejuaAakYBArOQxdd9bagoHGYrFb9q8ltboI1I6QirtOqFLNzAMbc541ouGN1Vtym5USxKgtO5f1JPurWHbOc1r9XT5DhnOvRh2MyG0WidQMyG4zNPnuqRuVjnJEVR8SzysIG33Oobe8CuONxDrGlAxnhqH4xW9M7XzD3U+o4aOWoNH5UjHIHRlZdQIiAeI+BFZzjcZdABVJPPtKfvI++qZ0lza+rlnFwJq0qfqkwGgEbGAaiWtGzzILSibU2yVYFibrBQRG6sTQ6LgX2ugbQxIkfSVlCtI79So/mKyvCZyzHZz5SRVx6DZwExgJLQyOplidwNRhef0ePjRnluqZ0iwnU4q9b+xdYD9mZHwIrZPY7mnW5cEJ3sXHT90nWvwYj0rNvanaX5abibi6imf1lGk/DQfWpr2GZppxN+wTtcthwP1rZg/B/hVaraKSaVSarIGio6KgKhR0KBsKWKQKWKAUdFQoBURnLhrltDuBLn04fdNS9U3MMyY4i6eCKGE+ChR97H+E1KsFgDquXrhkAsFG4AhZ4epP9THTG3AEck7QfrUnLQgtwjq8Eyyg7sTJO/p7tuGzXpFiClhonfbkPh7uFZ+t/Fet4j51bhAUIt28QNgNK6VAnyqLztCmVW0GzYm6u/wC0Sxn3J76a57mL23FtSB1nzZZtwFVBPlJaorF9IDimw6aXXqGBAJDIRsOGkEfRG5J22qZfa9Phs48PtprpBuWrdoME43JP/EZZJG28GBAJ51OD5p7z2nu3GFrrbrqgcYYr2dAUkL2TI1AbAQO6uN3WjuxSMQ4bQqgKERBuyqOZ2A/e7qibYe0rKbKXBeVQXaZsydRKQQAZ4kjlXnx/tl/h2u8J17/0f5vYa5cL28RcCvJWdRI2mJ1biJPpUOlm+LhHyhgVKQSXgzuDE94irScoawQr3WQdUjIscJ4aZU/V50/w/Rl7yh7a3Wg7XCigsJJjdIblW+WutOGWNvdqo3cECt65PERo37DFu1J5rIMGmWNyrTbGoRMcvdVjzkmC1u8oZH0xpAdgx3BAtgeJHDcVxzRxcOk7QR2lGpTz3HEek1y52O+Pjl7qDyuLK3LxE3LSdXbjbt3dkbbiVUXD5gV1wVoW+R6xlJH/AC10nf8AbO/kPHh1v4g2WZ4kNpC8CoaCC4PAkBjHmabofnO20dndzJAmQWMbxvO1ak5XtzuvH3Pa9dAsCt6wWdtDa41Iqptt9JwsDfxBqxY/oeqhmXdjxJJYnzY71D+z7DsMLpNsM3XE6lBJe3H0VEcHGxLEAA771oIw5CIrGSqqG8SAN5rrMZHC2s96XWfkeAlR847LqmNpYHh4QKumVYtRgsPcNprpNq39FQxAK8TqYQJ8eYrOva7mo1JYklgwYqPshQZI82Puq79GcTZOV2flMGy1hVcMrEHtQAQoJ5iukc77StvMlbhhr/jFpT9z0m5fQ8cLe/6P/dXLLM3y7DKVsMltWMkBLu54SZUmnh6X4T9Ov8L/AOmio+/mlsccLiP/AM7fgaqntSw2rL2dVK6Llq6FIKkBw1syp3B4bHvqw5zmWU4rScRdtOVBAOq4pAO5G0Vw6VPaxWBu9Qy3LZsOoKmRNnSwHpvUSvPq4kneTtvx7qvORZgFxFpp3tlCR+q/9H31RltiY4/jVrwCarQYfS2kxzDAfCNq05L37WckVbFm6k7XNJ8AyADl/wAtRVN6BZn8nzHDPMA3Ajfs3ewfvn0rQek2OXE5WV31i1bceYDNI/6dwVkGoggjiCCPMcKOletaI0yyPMBfw1m8P7S2jepAJ+M09NaYFREUdA0BUKFCgbClikCligFChQoOWKvaEZu4E1Qc3vabR73arV0rxeiyAOLuq+g7TH0Aqk46/r6pSNyoJHdr3+6p9bno4TLLuGtW8Qu6soLDhAPAN4cDPKu2KZb3VkRGxIjge6efAfD0kMHhNem1dY6H4DVx7JI0+6o7NMofDdksdBLFTOxJEehiKxvtrRrfyCxecEoCQWUMZB1MVJO3cuoebGqJmeUpaxt+2iaEEBIkgwDqI5jgau17Jg4ULevDWTclGA06p2BA7o491Q+Y4P5NjLemb/zUO1xu2AxJLKRAJ08zXPLbrh1Z0b5JiAccXuamNu3paRMqq2wfMlnc1zvZHaW4XCsFDlgn1So4dmJ7qtS4HB6lYkqzLpYTuAdPvkx6mlZx8mhVa5Glp1kjZYMkseG4Fccdy6erK43Gbip5BadL2KxLA3Baw5uoj9pVadNsbmSFk7Dup/fylMbgkxd+/wDJ8Q4ZhcFxwg0sVUaSxI4fU7+FcEzQ221WNDJoKtbaGDqRuG33DCmOKGW3BbP+9g21YdRsB2rhuR1kSAGcgHjEb7TXfDKT28/l8Wd/4umb4pDh8LefW9zrGtteKBTdW0ywxEyW3gE7kAzB2rphMEt27CEwSxO30UgDVPjTbEYg4l1DIEt2Ui1bUmF33Mnd2JJJY9/PiRcT5tiusaVPWMqzpQkAnbh6muGVly6evDHLHDVVPPc1br7qo5ZQw7Ww1GACSo2nYD0rpaxg1/ODUsfSgBgCOcQG8j76aYnCJLMrHTqEFhBYGTuJMHwk1MZJkr3rpgLoA7TEwBI+NddTTx7/ALdtT9nWKixcUFWAuDSyzpYaRBWRw/KrCcxVnKgyQjO0HlB/GKqfRGwuEtG2WVl1E6pK7Hgq9/nUdj8ys5dh8Q9tzcu3tUMTJXVMAdwE8KuPpM/e1K6UZiuKxuJdQDpZQGA4hLcH4gj3VrXs5YXMttbsvYdZBggSRsRwNYb0Y7TXZ3Jk+pV62H2bY8JluvQxFtrp0KssYMkKvMmuscIteU5ULBY9fiLuoAfOuWiPsiBFPzdHeah+jXSEYkMFTEDREtetdXOokgDYAwNvdUs1wfaFR0iOzrA9egUXr1khp1WzBOxEGQQRv8KZthglm3aNx7pkqXuEFm6xWEnYd4FSt/EwCeMAnbeYEwPGqvgelCYkXFUX5T5zVcsm2ANYhQYEkDbv23qGowa4ui6wP1WYe4x+FTuWYxdBBHBpA8Tz99NOmeF6vH4hR+lYjyftfjTXLn7RHePurbhW1dB0TE4KGG6syHyPaHmBrPvNZFiMOUZkPFGKnzUlT91aL7L8xCdchOx0MOPEto/zL/Piap0xshcbf0/Rd9Y/f3P97V7qN/Gv+x7Mesy5UJ3su6eh7a/BvhV4rH/YbmEXcRZP10Vx5odJ+Dj3VsFaYJoGhQNAVChFCgaiugpC0oUB0oCk0YagrXSi4GuqnEKPi38oqn22NzFMeQ2HdtsKl8dmoe9dYctZn9ghB8T/AHTUXkuEYk8Jbcb9259ZNSfrf5FiwOWW72qzcbTcAlN+0pk7r38OFdnxUThcwAKvsl76r90nk3j7/EsHlNnEWyuvTfQzqU9pYgbjmJFFczLT/u2YoCrbLe+o/mfqt41huKFn2RfJMfbsl9Vt0LrvuFBgA93a/lXLHKtl+tLaoAIXtAoS3DlJEA0vNsOBmF9NTXVsJbtIzGdCsDcMnmF1Dz8KLL8BdxDM0hrdu2o1HSASGZm07CTHnzrhlO7Xrwysxk/fppmWJQAXADJGowQTLAncDYDYetVi/wBIrhfrB2GVWVCrDsK4AIE7Hbn4mnmd5gDdYAkIVXYAdknsjV4yOdMLL3z2Ft3H24aJP90Ga1jjJOmPJnd6rtY6TaCrIqh14ElG5RurbH1pa9J1CgFF1Di2pZPjSL15dSLcRrLgQyuhE7QGE78eO1DLr5TrkJkXLOgMlpHDFmU9suOwIHFd6mp9izO+8alsvxV6+D1TKEUq1y12WZgNlK6ZIAmeI+FLxNlhJcsu/ZtI+hrgU/XEwVnSee42EzEHaFvWTLDqx23A4AfVU95O3x5U4xt7rLb3Bs0DTy0KCCAD37Cud96dJ/aW7Sj5QlzSDcsI7W2cW4QsHBAW2xcltR3kCOHCpfB5f1VoKQNR3YLMT95AFVDKczw9p+sZ2dxwDKFifGSSfGjzfpj1pCglE56Z3Hi35V1mGvTz8ouq4QlHut2bdsSzE7DwHefAVlvSPPWvuRGlFOy+PeTzNXXF4lbuG0zsdJEHZiOEjmKzzMLcXbng7ffWsdOfktTPQeDduA7Sq7928T8a2D2bgDDXVEbXWPqRPCsY6HNF5v2R/iFaz7LwTbxKs0kuTIEQCI28R310+sY+l3s4+QVggBoJIIkiOE8RvxFOnOrhoUd3D76gsiyJrRY3cTevrEabkRJMjh5VMXcNp4wJ3Amdqy6xyfDfraidtI3+NRty8T1ltp1KCDsYhtQEMdiduXCnwxOk7Eg8O6Z5Twqtrklz5Sbvyy+VDljYOnTB30zx0/lWbWmW+0y3GMD/AKS1bb1jSfuqAwJhx5/fVu9qNj/4793WWz+4+3wqk233FdJ6eXL20boKyjFKjNtdVkjzEjwmR/XCnftLyoW71px/aK87QNQcvsP/ALKq3RvG6b1q59h1J9//AJrS/afhg2GtuIlLo9zgqfiUq/WsfVVL2bY7qcxsHgGYofK4Cv3kH0r0JNeYcDdKXEYcVYEeYMj416awmIFy2jjg6qw8mAP41ph1ik0qiIoCoUKFA0FLFIBpQNAqm+YX9Fp27lMeZ2HxrvNQ3SjExaC/ab4Lv98e6pfSzuqZjbYS0SOLQvLgCWPnuxM12yzDkIDtAgt377+6Iphnjy1u2O4e9jt8KlsJftIUa4yi2TBPEQCFII8jHrUvUdJ3anDlNjFItzD3NF1QO2hgg/rrx/rnTV87a38xmVsFG2W8BKN+1H0T4j3CuuK6K27nz2Cu9S/JkMofAgcB4cPCojNOlWIw1m7bzHD6gbbhLyAMjtpOnWOA3juPhWFii5ZilLYnQD1dy+wG+7JqNtBJ4zpVf3qsnRbMIsXGs7KSVRCNMHbhBM8Tv51nuX4skLbvBxaVQy7ISzPvMEcJk1bujGJL2DpQIQWGolWhgNuzx4N3xtFcJ1bt6srbhNek+SgLPctqyKJdioYz3IumTNMLXTtbYKrZ6u2T9TVbY+R09o++ofpDnl22VS2oZFEbgDU+5Lgq8hQKgrmKxb9s23LEkFVFwQsCO0G4b8O8b03+MSclyzK5ax9kISbttyVW44UXcNfjsKwA2DERPAzVDy5LiFrTzpGpt5I7JgtAmeEelSmV5zdsOOswzqjAI5OsAqTzJ2kGCDxkU7yDHNdxj4i6OxbttMAAS87Rz+sT4+ldJuxi/wBcppVWvNvptnQGLbj6bcZb7o5ARzNKs6ihQgQWBPKZbYe+pvE5oj3WhVRASAoE+vdvttXLEYQaDp34kRvt4d48ePIiaxPx1ynGE3+jKjtXNIP2UUACeU8TXTD9FTdMJaT1ImpDIMxGMskEaHQhSTHaJEgjnVvweD6m3LRqI4jkKt2zJPijZf0VvWFOtSYaQAVIE8Yg7fCqXnCEXbkqph2ncyN+YB2rdBbBG/CsU6XFPld3qthO8EntR2vjWsfbHk1pz6K3B1x2jsd/6y1qfsqvn5RikII328YJ3FZR0bcdfw+o0/A1qHsyvD/aF5RH0TO+4Jk7iun1ynpabXSG09420uarhMKhRgAVB1AvHOOfCKnbOI27VuDzBkEeo41y6xbbg6RJPHaRP1jzp4ySOyGLczx91Ydv+3NroO0KoPEmTAqq9JelOEwuICPeK9kFh1ZbWCCFIYDaDPCrDfwt7ihB7wywI/aERTHE2hrUsqwQd2g6WBHAnvJ99Zvpqe+mZ+0Ua8O3/LxAI/Zup+YNZ3aatV6f4TsYoRxto4/cff4GsoWumF3Hm8s1kl8Bj9Jjkf62rXcywjYjAdYu4eybs7RItISJmZ12lMRzNYlbNbv7McV12Wqp30F7Z8iZj3NWqmHtmejeR51vvQHG9ZgLPegKH9wkD+7prCzhikoeKFkP7hK/hWreyTGzZu2/ssrj1BQ/4F99dGbF/oUKFRCaFChQMUal1yQ10FAqqZ0zDXLqop+ihA2ntXCAfKFLGrnVNxd4O7HmTIM8BvHntFZreMVW7jVbENG+mY8Auw/CixloAHryAGIAVSP2tgOA4GnWD6LLbZm1ltQghhsJ3PA1CdIcNae4LZxJtvbJktaZt2C8GnaABXLOcrHfC8cb+pvK8bh7Tk2r2iDtF/iP1hJHoal886SJicO2Ha6sXgFLIQWAmdokcvjWfD2eXXI0Yld9wTZdZ8Z4UbdC8XYg/K0E89L8t9yEMVON/WN/4PG6N6N2uyoO2m0S7CAFDGQNgOQ5mk4nM1sWWWyGWZKye0zbDaNhsN4pA6I4y4jTdt3Qx/SMOG8Hs0yu9AMdMjqxAAULdOwHIcI33rNxtdefWjS1hcSxa5duKIB0y1sdobgHXAAkn3U3XpLdSVHVNp56EIgfrRXe70GxztpuuggbdZiFO3KFBJpwvs1xmxPVvEQNYKjyWIq8ZPbPO3qRG2/lWNMqBpELtpQfuiRPpViweJbDWLekAyxJBnkCTBEdw91d7eSZmvGDHCOrPDkBHlTfE5di7iW1OHuAorTFsgEnYbgmdvCpu3p0xwkm7dq9meJN26xD6esbZQrcto8a75NdKXRraQZUiIHp7hXS30UxQdC1l+zxhXM8dwNPj8KPFZPilIiy5Ag/8N589hWrfxjxzcvJC5upF+4Cd57BBIKgbhtucVfOiPSUXbKJiLii7bkDUQNazsZ4E8vd31Uc7y2+SHFm7wAPzTz93dQzPos9u2pC3GLAMYtnstxZR3iCOPMGmX4Ya100fO80FvDs47RuEhAu8x3RWOZhYLOzDdjuy8CCeO1XbJctuHTpR4VPosNPacbzPCT3fCoy7gB1rKbALqx1GDM847x5VMaZyWK90dsnrwSCFKsJgxMd9aT7PCFzMxEuD67c6rx1Hs6D/Cak+g6umaoxnSQBGmIMCe1W5d1z1JOl9zI4o4rQmGtvaYhWus2ltBaSFhp25bcam8Lhmt9kuXA4E8QPslh9Lzptm2NZD2AxbtNKrIhIJBPIkHanNu6l5FO2nj9biY2YfnUdnUvPOfWar/S/HYooi4XD2bhntJcPIQQykkatx6bVM3cqtMNwnpIPoQJFM8Ta0qi6mdlcFSd20g9qf3ZHurPa7UjPbd+4i/KUVLt2xeVlQyoMMVgyfsrWPL+Fb90lU3Pk1wI+7LIKkMobYhl5fSrE73R7ELccCxeIDsJFpyCJI7q3g4+admVqtW9j2a6UvW+XW2ifAXJtz/Fp99ZxhcgxLAFcPeYEbEWnIPkQN6vHsyyu/axRW9h7y27tsqzG26gEEMCWIERHLnFdHHH2Vmwm/dMRqbXHcXAJj94PVp9l+K0YrTydWX4ah/hPvpn03y8JiUKzD2t5kksjkkknn85Tbo1f6rEI/wBllPoGE/AmtzuLl7bfRGjpJqMCoUVHQR6V2Wmts05Q0HTTTFcjsiITh4k/eafg0KGzBsmt/ZHx/OoTGdBbDuWaxbYmZJEkzxmTVsFHU1GuVV9MhAAEQAI57AbbUjF9Fbb8bl1Y+y5X3xE1YwtAoDU4ryVy1kSCYuMSTJLGSTw3J8AB6V1GQ9zfD+dTgwid1dOoWpxOapYvoozNPWgARsbdtht+0JrtZyFlUAMNp5RxJJ2AgbngKs/UDx95ovkw8acTmrwyV+8fH8qYYnoo7PqIsncHcNMDvIYTVw6jxPw/KjFjxPwpxXnVZtZPcVQNjAA+l3eZqFz3oxi7txTZuLbULBBZt2mZ7JFX8WfGh1Pj8KcV5qDl3RO+FPXuzNOxS66gDaNtXnUumXXRyPvB/GrMcL/X9Gh8mju91XTPJSRkeJLE6WXjBGIuGO4lSIPlUyMI/wBk1YBa8vdQ6vyqcV5oEYV/smov/ZeIL/RdRvuMQxjuJQpB8pq56DRC35U4rzQgwzfZNH1J+yamha8t6Lq/KnFf5FY/2XcLSOsXfY9axHqpEHyqS6o91SdyySDBE01w+EuA9tgR3D/xTinNT7uSY2H/AN57UiIJUBZ31cTwqQw+Ks2nPzzljsQ1x34dwOw9Ks/ybntJ5x/U0y/9N2C2ooC3ftV4pzcbLBgCvDltFdhI/wDI/E08bLkK6SCV7tTfnS7WBtrwRR6VdJzUbpTkNzEG0bSa2RjPbUAqwIInzCHhTLCdAMVqB021HObpJ8Y02zWmgUKu2bduVhCqKGMkKAT3kCDSiaMmkk0QU0KQTRUEXbenVtqFCg7K1dBQoUBzR6qFCgOaE0KFAYalTQoUAmjmhQoFUKFCgFGKFCgFChQoBQoUKAUKFCgFFQoUAmkmhQoCoChQoFCjoUKAUk0KFARNcmNChQcyaFChQf/Z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 descr="data:image/jpg;base64,/9j/4AAQSkZJRgABAQAAAQABAAD/2wCEAAkGBhQSERQUEhQVFBUUFBYYFhUYFRYWGhUVFBcWFRkXFBUYHCYeGB4jGhYUHy8gIycqLi0sFx4xNTAqNSYrLCkBCQoKDgwOGg8PGi8kHyQpLCwsKSwpLCwsKSwpLCwsKSkpLCksKSkpLCwpKSwsKSwsKSwsKSkpKSkpLTAsKSkpLP/AABEIALcBEwMBIgACEQEDEQH/xAAcAAAABwEBAAAAAAAAAAAAAAAAAQIEBQYHAwj/xABIEAACAQIEAgcDCAcFBwUAAAABAhEAAwQFEiExQQYTIlFhcYEHkaEUIzJCUrHB0VNicoKS4fBDorLC0hUkM2OT4vEWFzSDlP/EABgBAQEBAQEAAAAAAAAAAAAAAAABAgME/8QAJBEBAQACAgMBAAICAwAAAAAAAAECERIhAzFBURMiYbEycaH/2gAMAwEAAhEDEQA/ANbtpThFpNta7IKA1WlgUKUKAChQpQoCijoUKAUKqF/2oYRWIi6YJEhVgwYkdquR9q2F+xe9yf6qC6UKpB9rGG/R3f7n+qkH2t4f9Fd96fnQXqhVDPtdsfobn8SfnST7X7H6F/40/OgvV5tqZ1S73tcsn+yf+NK5f+7Fn9E3/USgvQpVUP8A92bP6Jv40pS+1mx+if8AjT86C9rSxVGX2rYf9G/8SfnXVfanh/sXPen50F3WlCqYntRw32LvuQ/5q7L7TcL3Xf4V/wBVBbhR1Vl9o+EP6QfufzrovtCwn23H/wBbUFloVX16eYM/2pHmj/lXZOmmDP8Abr6hh+FBN0KiV6W4Q/29vfxj76kMLjrd0TbdXA46WBjzig7zQmhQigLVRikmhQBhSHFdKSRQcNNFXQihQckrstcVNdAaDpRg0gNRzQLmjBpFHNAqa5Yp+w3kR79qWDUfnOIZVGgSST5CAYJ7hMVKsYx03RcNfFtLQ2BJ0Aj6RJUHm0Lp37yfCqhic1ZvqX0jkuoT59mtAzS0L+Ku3DvBgfy9NNTuAyNRbWVkxPPid9/f8KtkizdZGM0ciOquttAkMT8BQc3SI6i/56Hn7q23L8qUPIX7z99SZscex8P5Vnca415+Bu6Y+T3juTOh538YrqMReAj5Lc8zbc/hW7Ye0QW1w2+3ZCwOSnv571EZlhQbref3CqzZYxG5mptMQ1oho+i8gwecEVwv56G42wI7mj8Kl/anh9OKQ99uPVT/AN1UrrajO01ic5DxNsiB9Vyvvgb10tdIQu3Vg7RuwPx01B9bNCaG1gwObamISyXMTpEtttvAU13xOMY8cNdWO5HH+SpT2R4QnGvII+YYiQRILJw7+Fa5dy4RvAn0qyL2xXB5oLjrbGHhm27QgcOZK7VNHLXhAuGBZQ2si7bh5Mgw0aYG21WrHZMCwPFSyyR3E8jT/Msp032VRxeJmCSeW47qs0dqG+S3yZGHdeHB7RHu1Uu7lV48MPfX9nSfxq3YjAlTwkecnbjMUuzk7suqABylws+U8auonalpauJ9O1iPPS0+sPHwpXykQn/yAx1hwUeBv2CnE8OM1N5pl9xSVKEHzJpguEuW99/SD48jWaLJnnR1LeCsYi2Xksi3QW1CWUqeWxDwPWnns2zDRiihO1xSPUbj7jXTLMUb+V3LDAlu2Fbj29Stbn95h7jVUybMOrvWrg+qyt6caq+43uhSbbhgCOBAI8jvSqISaFA0KAURNCimgKKFCaOgaIa6g1yUUsUC6UDSRQFB0o5pIpVAKgc7zJQtyD2gCB4RAJ97ff3VOXWgE9wql9LCBbKgw7KxmCdRHBfCZbfxqfVQWUYPVp/XM8PtH/THuq2XMFHDunn+HlVcweONsqwt7AcCeG3OKkf/AFs36Nf4j+VMt1vGyJfC2oE7+5v6NOmt7DiQfP7qrydLVdgbiFY4QxjmN9vGpbA52oXsANJn6RO9Y1Wrljr2f2bAOw9do++m3+xw8sSZMnhtxpTZ6fsj3mmhznSJJIHDia1JXPLySTdZb7T+heIxDPcw4W8tl31qrrrRQqmWQmeU7VlGNyy7ajrLbJPCQRNXj2p4pjfZlYjVs0EiRGkg9/lVTy61rsXpYyNOkHfkzCP4SP3ql3Fwky6NMty1rzaVjlufEwAANySeQqZu4XCYcgOzX7i8basNM9zuOX6qEzw1LSOi9zqlv3m+ituBP1rjTpj17u+oDlWe8r76bv8ATGdd16O6N57hrlmwtp7TOlhNapA0dkCNI+iJMR4U/wATitQgzHgYPvrMPZ/0fvrgxisMyNcd3V7TEdq2NOmDyMqx/eqev9LnsQMXh7lqdtQ7Sk+B/nW5105WW9rLiXB4CAOAmYirZmWDW5bIdmQSpDpGoHY8wfu4VnmFz6ze/wCHdU7HszDfwnetLsXZshhqM21aF4nsgwJ76piYZLlttdQ6xrxJBl1QFREQNKrtT04NWJlRO4HD6I4TIjjScsxpdiCl9IE/Oqqg8OBHE/zp2V7R8Y9NuNRYYjK7bQGWdoAO52MmT37zVK6S9HArOVxGHChpFk21V1H2devf1FaAAFYTGxjb9fmfHaq10xv2LR+fZF6wHTqw5ufRgGXXhx59/hRTDoNfFu7cRhoL20dlOwD6im3dIgx+tVIzfC9TiL1scEuMB+yTqX+6RVnybHLcayzSVuN1ercShQDnug1bgct6Y+0bLepxKsJIu25k82ViD8GWqkaN0HzLrsFaMyUBRvNNvuip6s19kWab37B5hbi/4G/yVpVVkk0KMiioCojRmiNByJoUoihQcAKWtJFLWgOjWipYFAYo6KjoGWbFtEJ9IsvONgwJ+FVNZe65Y6tCBDvxLCW2PLarHmWYKrMJ3VeHoW/D7qgcsHzWreXLNxB48NvID+uEaVkL1F57byQZKk842+IHwoWbgZmVuMAg8Nj+VPelKKFBM65bRp4zPMEcPLvqqLnAGlyRM8PA7RV2ym7+EjgZHlTYXmQ7GPKnVnHq/wBEz4c6WzA8YqhWH6RsDDCR31MYbOEfYHfuNVjEYZeRioTFYw2+E1E1KhPattimHeoP8RmqblmLNttgGDQCp2BEg8RuCCAQRwirJn+rEMLlwhVC6dRO20xvxJ7lG+08KgG0IQRuB3rEn3naudyl6dp47O2pY72fXepYMidWttWUl5LdkFpgQpBmGHdHCsozHLzacjcjke/+delcmzZcRgMPd2i5ZXUD3gaWB9Qawi5cD3buHddJR3VP1QrEAHwGx8p8KxjOHp1yy/lmr7+NnybILaYXDW9MMli3LAlSSVBO48ST61I4jBhFK3vnrLwDrAJWeGr7Q8eNZd0E6aXLVsrevIeqbSLV1gGCAD6DnfYyIO1argc7sYqwbisCjAqdwYPNTHPet1xl+M16aezr5ODfw0tbBlrfEoO9TzX4itlyi9OEtkEj5kQQNUQp308+HCojJ7oawpnUACJ4yASPuqZyNwLSgciw25aXIqwvsWCxTalDXC3KOpZJ48+XA0+f6XjHwmTUNhMDdW6pOPZ0VpNopb7Q3GkuDPGPdU1fYCO/ePMjaqjlc2kyDp7QEcD6cZprnWKuIF6t7SzM9Zq3gTtp8O+nrrJ48eI/Hw3ptmK3Llg9U627hA0s661BkTK8wRI9aKotxtK3mbQXDCdBkTqBB332h/jQ9oZa7hbd0r/w7ghgONu7sD7yn8JosXlWJTEBsRctP9b5tCgMAyGB7+HqalkQYnKblv6wtuoHc1vce4gVWZ7ULoLm3U5hhyTs7dW3lcGkf3tNb1XlvryCCphgQV8CNx8a9M5RmAv2LV5eF22jj95QfxqpTuk0qiohJoUDQoExQo6FA2FLFJFLFAYpVJFKoDmgWikzTHOcb1dljxJIUDvLECpRB51ct2wbrmDcYSSNQAOn6vMQqz5UlJ0CQB2eAXYbchxA8PD3NMRiOuu2QQIVTcgyduCHz7QO9PHYeHPke6o2rHSLFReEf2SXHPHiQQNj+0Koef5VcFwrbtuVCqQ0TqMdqI8dvSrbjy73nLLp6x7SBTv2TLnb9nTtVfx93HNbuXLbIRaLi5OjsgNICht23aNudLVmFs2gMPm7AQQdQ291SFjpBdWZVoG58B60xtv9Ajd3DHSu5WDHaEbd/kak8HlmIcFn0WrZEda8aTO2kKoLMfIVxvk06zw7m9muddI3XT1bKJSSIkglio34DhMnvqD6y/cZSwOl2A1BWAJPcYA91XS70QsKvWX7t8iF3WwqAwIGnrH1MPTnTw5pZ2CLirpHDa1bA/hQxWf5pZ0Y+HLlOlIzLJr+JfsIy2rcqrMNKmBuQWgHURy5QOVRt/A9SnzrCZjSpDeJnkKtubZuxU6gUJkxvcaBy1NEcuAiqdjrpceEDYnkfLZR4Crhv1XXyeOSb33/AOpnLekuIOEFm3dZFssOwsL2LgMbjcw/Ofriqvh7zdarEkksJJMkyYMnnImp7o9jij9ULQYXGEwJYiAdKn0BHiBVgx+X4WybgwsXjr7VxgNQbVPVaBsFMFZGxnY7QLz42yucw5YzSjZ1bi/cH63vPP4zV36HYY27aXFciQp0ndWj7Q76a3cKMQ7OFEABYC6U7IjgZnzneni4ApbE61MAW7cTr/Z3BVfEgjxNa5ye2MvFber20HIMyVQBaYFWMXLbMFKOfrJOxDVaejuaAakYBArOQxdd9bagoHGYrFb9q8ltboI1I6QirtOqFLNzAMbc541ouGN1Vtym5USxKgtO5f1JPurWHbOc1r9XT5DhnOvRh2MyG0WidQMyG4zNPnuqRuVjnJEVR8SzysIG33Oobe8CuONxDrGlAxnhqH4xW9M7XzD3U+o4aOWoNH5UjHIHRlZdQIiAeI+BFZzjcZdABVJPPtKfvI++qZ0lza+rlnFwJq0qfqkwGgEbGAaiWtGzzILSibU2yVYFibrBQRG6sTQ6LgX2ugbQxIkfSVlCtI79So/mKyvCZyzHZz5SRVx6DZwExgJLQyOplidwNRhef0ePjRnluqZ0iwnU4q9b+xdYD9mZHwIrZPY7mnW5cEJ3sXHT90nWvwYj0rNvanaX5abibi6imf1lGk/DQfWpr2GZppxN+wTtcthwP1rZg/B/hVaraKSaVSarIGio6KgKhR0KBsKWKQKWKAUdFQoBURnLhrltDuBLn04fdNS9U3MMyY4i6eCKGE+ChR97H+E1KsFgDquXrhkAsFG4AhZ4epP9THTG3AEck7QfrUnLQgtwjq8Eyyg7sTJO/p7tuGzXpFiClhonfbkPh7uFZ+t/Fet4j51bhAUIt28QNgNK6VAnyqLztCmVW0GzYm6u/wC0Sxn3J76a57mL23FtSB1nzZZtwFVBPlJaorF9IDimw6aXXqGBAJDIRsOGkEfRG5J22qZfa9Phs48PtprpBuWrdoME43JP/EZZJG28GBAJ51OD5p7z2nu3GFrrbrqgcYYr2dAUkL2TI1AbAQO6uN3WjuxSMQ4bQqgKERBuyqOZ2A/e7qibYe0rKbKXBeVQXaZsydRKQQAZ4kjlXnx/tl/h2u8J17/0f5vYa5cL28RcCvJWdRI2mJ1biJPpUOlm+LhHyhgVKQSXgzuDE94irScoawQr3WQdUjIscJ4aZU/V50/w/Rl7yh7a3Wg7XCigsJJjdIblW+WutOGWNvdqo3cECt65PERo37DFu1J5rIMGmWNyrTbGoRMcvdVjzkmC1u8oZH0xpAdgx3BAtgeJHDcVxzRxcOk7QR2lGpTz3HEek1y52O+Pjl7qDyuLK3LxE3LSdXbjbt3dkbbiVUXD5gV1wVoW+R6xlJH/AC10nf8AbO/kPHh1v4g2WZ4kNpC8CoaCC4PAkBjHmabofnO20dndzJAmQWMbxvO1ak5XtzuvH3Pa9dAsCt6wWdtDa41Iqptt9JwsDfxBqxY/oeqhmXdjxJJYnzY71D+z7DsMLpNsM3XE6lBJe3H0VEcHGxLEAA771oIw5CIrGSqqG8SAN5rrMZHC2s96XWfkeAlR847LqmNpYHh4QKumVYtRgsPcNprpNq39FQxAK8TqYQJ8eYrOva7mo1JYklgwYqPshQZI82Puq79GcTZOV2flMGy1hVcMrEHtQAQoJ5iukc77StvMlbhhr/jFpT9z0m5fQ8cLe/6P/dXLLM3y7DKVsMltWMkBLu54SZUmnh6X4T9Ov8L/AOmio+/mlsccLiP/AM7fgaqntSw2rL2dVK6Llq6FIKkBw1syp3B4bHvqw5zmWU4rScRdtOVBAOq4pAO5G0Vw6VPaxWBu9Qy3LZsOoKmRNnSwHpvUSvPq4kneTtvx7qvORZgFxFpp3tlCR+q/9H31RltiY4/jVrwCarQYfS2kxzDAfCNq05L37WckVbFm6k7XNJ8AyADl/wAtRVN6BZn8nzHDPMA3Ajfs3ewfvn0rQek2OXE5WV31i1bceYDNI/6dwVkGoggjiCCPMcKOletaI0yyPMBfw1m8P7S2jepAJ+M09NaYFREUdA0BUKFCgbClikCligFChQoOWKvaEZu4E1Qc3vabR73arV0rxeiyAOLuq+g7TH0Aqk46/r6pSNyoJHdr3+6p9bno4TLLuGtW8Qu6soLDhAPAN4cDPKu2KZb3VkRGxIjge6efAfD0kMHhNem1dY6H4DVx7JI0+6o7NMofDdksdBLFTOxJEehiKxvtrRrfyCxecEoCQWUMZB1MVJO3cuoebGqJmeUpaxt+2iaEEBIkgwDqI5jgau17Jg4ULevDWTclGA06p2BA7o491Q+Y4P5NjLemb/zUO1xu2AxJLKRAJ08zXPLbrh1Z0b5JiAccXuamNu3paRMqq2wfMlnc1zvZHaW4XCsFDlgn1So4dmJ7qtS4HB6lYkqzLpYTuAdPvkx6mlZx8mhVa5Glp1kjZYMkseG4Fccdy6erK43Gbip5BadL2KxLA3Baw5uoj9pVadNsbmSFk7Dup/fylMbgkxd+/wDJ8Q4ZhcFxwg0sVUaSxI4fU7+FcEzQ221WNDJoKtbaGDqRuG33DCmOKGW3BbP+9g21YdRsB2rhuR1kSAGcgHjEb7TXfDKT28/l8Wd/4umb4pDh8LefW9zrGtteKBTdW0ywxEyW3gE7kAzB2rphMEt27CEwSxO30UgDVPjTbEYg4l1DIEt2Ui1bUmF33Mnd2JJJY9/PiRcT5tiusaVPWMqzpQkAnbh6muGVly6evDHLHDVVPPc1br7qo5ZQw7Ww1GACSo2nYD0rpaxg1/ODUsfSgBgCOcQG8j76aYnCJLMrHTqEFhBYGTuJMHwk1MZJkr3rpgLoA7TEwBI+NddTTx7/ALdtT9nWKixcUFWAuDSyzpYaRBWRw/KrCcxVnKgyQjO0HlB/GKqfRGwuEtG2WVl1E6pK7Hgq9/nUdj8ys5dh8Q9tzcu3tUMTJXVMAdwE8KuPpM/e1K6UZiuKxuJdQDpZQGA4hLcH4gj3VrXs5YXMttbsvYdZBggSRsRwNYb0Y7TXZ3Jk+pV62H2bY8JluvQxFtrp0KssYMkKvMmuscIteU5ULBY9fiLuoAfOuWiPsiBFPzdHeah+jXSEYkMFTEDREtetdXOokgDYAwNvdUs1wfaFR0iOzrA9egUXr1khp1WzBOxEGQQRv8KZthglm3aNx7pkqXuEFm6xWEnYd4FSt/EwCeMAnbeYEwPGqvgelCYkXFUX5T5zVcsm2ANYhQYEkDbv23qGowa4ui6wP1WYe4x+FTuWYxdBBHBpA8Tz99NOmeF6vH4hR+lYjyftfjTXLn7RHePurbhW1dB0TE4KGG6syHyPaHmBrPvNZFiMOUZkPFGKnzUlT91aL7L8xCdchOx0MOPEto/zL/Piap0xshcbf0/Rd9Y/f3P97V7qN/Gv+x7Mesy5UJ3su6eh7a/BvhV4rH/YbmEXcRZP10Vx5odJ+Dj3VsFaYJoGhQNAVChFCgaiugpC0oUB0oCk0YagrXSi4GuqnEKPi38oqn22NzFMeQ2HdtsKl8dmoe9dYctZn9ghB8T/AHTUXkuEYk8Jbcb9259ZNSfrf5FiwOWW72qzcbTcAlN+0pk7r38OFdnxUThcwAKvsl76r90nk3j7/EsHlNnEWyuvTfQzqU9pYgbjmJFFczLT/u2YoCrbLe+o/mfqt41huKFn2RfJMfbsl9Vt0LrvuFBgA93a/lXLHKtl+tLaoAIXtAoS3DlJEA0vNsOBmF9NTXVsJbtIzGdCsDcMnmF1Dz8KLL8BdxDM0hrdu2o1HSASGZm07CTHnzrhlO7Xrwysxk/fppmWJQAXADJGowQTLAncDYDYetVi/wBIrhfrB2GVWVCrDsK4AIE7Hbn4mnmd5gDdYAkIVXYAdknsjV4yOdMLL3z2Ft3H24aJP90Ga1jjJOmPJnd6rtY6TaCrIqh14ElG5RurbH1pa9J1CgFF1Di2pZPjSL15dSLcRrLgQyuhE7QGE78eO1DLr5TrkJkXLOgMlpHDFmU9suOwIHFd6mp9izO+8alsvxV6+D1TKEUq1y12WZgNlK6ZIAmeI+FLxNlhJcsu/ZtI+hrgU/XEwVnSee42EzEHaFvWTLDqx23A4AfVU95O3x5U4xt7rLb3Bs0DTy0KCCAD37Cud96dJ/aW7Sj5QlzSDcsI7W2cW4QsHBAW2xcltR3kCOHCpfB5f1VoKQNR3YLMT95AFVDKczw9p+sZ2dxwDKFifGSSfGjzfpj1pCglE56Z3Hi35V1mGvTz8ouq4QlHut2bdsSzE7DwHefAVlvSPPWvuRGlFOy+PeTzNXXF4lbuG0zsdJEHZiOEjmKzzMLcXbng7ffWsdOfktTPQeDduA7Sq7928T8a2D2bgDDXVEbXWPqRPCsY6HNF5v2R/iFaz7LwTbxKs0kuTIEQCI28R310+sY+l3s4+QVggBoJIIkiOE8RvxFOnOrhoUd3D76gsiyJrRY3cTevrEabkRJMjh5VMXcNp4wJ3Amdqy6xyfDfraidtI3+NRty8T1ltp1KCDsYhtQEMdiduXCnwxOk7Eg8O6Z5Twqtrklz5Sbvyy+VDljYOnTB30zx0/lWbWmW+0y3GMD/AKS1bb1jSfuqAwJhx5/fVu9qNj/4793WWz+4+3wqk233FdJ6eXL20boKyjFKjNtdVkjzEjwmR/XCnftLyoW71px/aK87QNQcvsP/ALKq3RvG6b1q59h1J9//AJrS/afhg2GtuIlLo9zgqfiUq/WsfVVL2bY7qcxsHgGYofK4Cv3kH0r0JNeYcDdKXEYcVYEeYMj416awmIFy2jjg6qw8mAP41ph1ik0qiIoCoUKFA0FLFIBpQNAqm+YX9Fp27lMeZ2HxrvNQ3SjExaC/ab4Lv98e6pfSzuqZjbYS0SOLQvLgCWPnuxM12yzDkIDtAgt377+6Iphnjy1u2O4e9jt8KlsJftIUa4yi2TBPEQCFII8jHrUvUdJ3anDlNjFItzD3NF1QO2hgg/rrx/rnTV87a38xmVsFG2W8BKN+1H0T4j3CuuK6K27nz2Cu9S/JkMofAgcB4cPCojNOlWIw1m7bzHD6gbbhLyAMjtpOnWOA3juPhWFii5ZilLYnQD1dy+wG+7JqNtBJ4zpVf3qsnRbMIsXGs7KSVRCNMHbhBM8Tv51nuX4skLbvBxaVQy7ISzPvMEcJk1bujGJL2DpQIQWGolWhgNuzx4N3xtFcJ1bt6srbhNek+SgLPctqyKJdioYz3IumTNMLXTtbYKrZ6u2T9TVbY+R09o++ofpDnl22VS2oZFEbgDU+5Lgq8hQKgrmKxb9s23LEkFVFwQsCO0G4b8O8b03+MSclyzK5ax9kISbttyVW44UXcNfjsKwA2DERPAzVDy5LiFrTzpGpt5I7JgtAmeEelSmV5zdsOOswzqjAI5OsAqTzJ2kGCDxkU7yDHNdxj4i6OxbttMAAS87Rz+sT4+ldJuxi/wBcppVWvNvptnQGLbj6bcZb7o5ARzNKs6ihQgQWBPKZbYe+pvE5oj3WhVRASAoE+vdvttXLEYQaDp34kRvt4d48ePIiaxPx1ynGE3+jKjtXNIP2UUACeU8TXTD9FTdMJaT1ImpDIMxGMskEaHQhSTHaJEgjnVvweD6m3LRqI4jkKt2zJPijZf0VvWFOtSYaQAVIE8Yg7fCqXnCEXbkqph2ncyN+YB2rdBbBG/CsU6XFPld3qthO8EntR2vjWsfbHk1pz6K3B1x2jsd/6y1qfsqvn5RikII328YJ3FZR0bcdfw+o0/A1qHsyvD/aF5RH0TO+4Jk7iun1ynpabXSG09420uarhMKhRgAVB1AvHOOfCKnbOI27VuDzBkEeo41y6xbbg6RJPHaRP1jzp4ySOyGLczx91Ydv+3NroO0KoPEmTAqq9JelOEwuICPeK9kFh1ZbWCCFIYDaDPCrDfwt7ihB7wywI/aERTHE2hrUsqwQd2g6WBHAnvJ99Zvpqe+mZ+0Ua8O3/LxAI/Zup+YNZ3aatV6f4TsYoRxto4/cff4GsoWumF3Hm8s1kl8Bj9Jjkf62rXcywjYjAdYu4eybs7RItISJmZ12lMRzNYlbNbv7McV12Wqp30F7Z8iZj3NWqmHtmejeR51vvQHG9ZgLPegKH9wkD+7prCzhikoeKFkP7hK/hWreyTGzZu2/ssrj1BQ/4F99dGbF/oUKFRCaFChQMUal1yQ10FAqqZ0zDXLqop+ihA2ntXCAfKFLGrnVNxd4O7HmTIM8BvHntFZreMVW7jVbENG+mY8Auw/CixloAHryAGIAVSP2tgOA4GnWD6LLbZm1ltQghhsJ3PA1CdIcNae4LZxJtvbJktaZt2C8GnaABXLOcrHfC8cb+pvK8bh7Tk2r2iDtF/iP1hJHoal886SJicO2Ha6sXgFLIQWAmdokcvjWfD2eXXI0Yld9wTZdZ8Z4UbdC8XYg/K0E89L8t9yEMVON/WN/4PG6N6N2uyoO2m0S7CAFDGQNgOQ5mk4nM1sWWWyGWZKye0zbDaNhsN4pA6I4y4jTdt3Qx/SMOG8Hs0yu9AMdMjqxAAULdOwHIcI33rNxtdefWjS1hcSxa5duKIB0y1sdobgHXAAkn3U3XpLdSVHVNp56EIgfrRXe70GxztpuuggbdZiFO3KFBJpwvs1xmxPVvEQNYKjyWIq8ZPbPO3qRG2/lWNMqBpELtpQfuiRPpViweJbDWLekAyxJBnkCTBEdw91d7eSZmvGDHCOrPDkBHlTfE5di7iW1OHuAorTFsgEnYbgmdvCpu3p0xwkm7dq9meJN26xD6esbZQrcto8a75NdKXRraQZUiIHp7hXS30UxQdC1l+zxhXM8dwNPj8KPFZPilIiy5Ag/8N589hWrfxjxzcvJC5upF+4Cd57BBIKgbhtucVfOiPSUXbKJiLii7bkDUQNazsZ4E8vd31Uc7y2+SHFm7wAPzTz93dQzPos9u2pC3GLAMYtnstxZR3iCOPMGmX4Ya100fO80FvDs47RuEhAu8x3RWOZhYLOzDdjuy8CCeO1XbJctuHTpR4VPosNPacbzPCT3fCoy7gB1rKbALqx1GDM847x5VMaZyWK90dsnrwSCFKsJgxMd9aT7PCFzMxEuD67c6rx1Hs6D/Cak+g6umaoxnSQBGmIMCe1W5d1z1JOl9zI4o4rQmGtvaYhWus2ltBaSFhp25bcam8Lhmt9kuXA4E8QPslh9Lzptm2NZD2AxbtNKrIhIJBPIkHanNu6l5FO2nj9biY2YfnUdnUvPOfWar/S/HYooi4XD2bhntJcPIQQykkatx6bVM3cqtMNwnpIPoQJFM8Ta0qi6mdlcFSd20g9qf3ZHurPa7UjPbd+4i/KUVLt2xeVlQyoMMVgyfsrWPL+Fb90lU3Pk1wI+7LIKkMobYhl5fSrE73R7ELccCxeIDsJFpyCJI7q3g4+admVqtW9j2a6UvW+XW2ifAXJtz/Fp99ZxhcgxLAFcPeYEbEWnIPkQN6vHsyyu/axRW9h7y27tsqzG26gEEMCWIERHLnFdHHH2Vmwm/dMRqbXHcXAJj94PVp9l+K0YrTydWX4ah/hPvpn03y8JiUKzD2t5kksjkkknn85Tbo1f6rEI/wBllPoGE/AmtzuLl7bfRGjpJqMCoUVHQR6V2Wmts05Q0HTTTFcjsiITh4k/eafg0KGzBsmt/ZHx/OoTGdBbDuWaxbYmZJEkzxmTVsFHU1GuVV9MhAAEQAI57AbbUjF9Fbb8bl1Y+y5X3xE1YwtAoDU4ryVy1kSCYuMSTJLGSTw3J8AB6V1GQ9zfD+dTgwid1dOoWpxOapYvoozNPWgARsbdtht+0JrtZyFlUAMNp5RxJJ2AgbngKs/UDx95ovkw8acTmrwyV+8fH8qYYnoo7PqIsncHcNMDvIYTVw6jxPw/KjFjxPwpxXnVZtZPcVQNjAA+l3eZqFz3oxi7txTZuLbULBBZt2mZ7JFX8WfGh1Pj8KcV5qDl3RO+FPXuzNOxS66gDaNtXnUumXXRyPvB/GrMcL/X9Gh8mju91XTPJSRkeJLE6WXjBGIuGO4lSIPlUyMI/wBk1YBa8vdQ6vyqcV5oEYV/smov/ZeIL/RdRvuMQxjuJQpB8pq56DRC35U4rzQgwzfZNH1J+yamha8t6Lq/KnFf5FY/2XcLSOsXfY9axHqpEHyqS6o91SdyySDBE01w+EuA9tgR3D/xTinNT7uSY2H/AN57UiIJUBZ31cTwqQw+Ks2nPzzljsQ1x34dwOw9Ks/ybntJ5x/U0y/9N2C2ooC3ftV4pzcbLBgCvDltFdhI/wDI/E08bLkK6SCV7tTfnS7WBtrwRR6VdJzUbpTkNzEG0bSa2RjPbUAqwIInzCHhTLCdAMVqB021HObpJ8Y02zWmgUKu2bduVhCqKGMkKAT3kCDSiaMmkk0QU0KQTRUEXbenVtqFCg7K1dBQoUBzR6qFCgOaE0KFAYalTQoUAmjmhQoFUKFCgFGKFCgFChQoBQoUKAUKFCgFFQoUAmkmhQoCoChQoFCjoUKAUk0KFARNcmNChQcyaFChQf/Z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2" name="Picture 16" descr="http://t3.gstatic.com/images?q=tbn:ANd9GcQQwID1nCkZ0MILi6CnrTDqDeZE6VFNBsUwyLY7jRSt11UzpwcI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1847850" cy="2466975"/>
          </a:xfrm>
          <a:prstGeom prst="rect">
            <a:avLst/>
          </a:prstGeom>
          <a:noFill/>
        </p:spPr>
      </p:pic>
      <p:pic>
        <p:nvPicPr>
          <p:cNvPr id="24594" name="Picture 18" descr="http://t1.gstatic.com/images?q=tbn:ANd9GcTj7EhCxIJQTwJPRzjNvVIGDWQ_mYRpxgvcd75PGZJDC_1ML6xr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609600"/>
            <a:ext cx="1661776" cy="1295400"/>
          </a:xfrm>
          <a:prstGeom prst="rect">
            <a:avLst/>
          </a:prstGeom>
          <a:noFill/>
        </p:spPr>
      </p:pic>
      <p:sp>
        <p:nvSpPr>
          <p:cNvPr id="24596" name="AutoShape 20" descr="data:image/jpg;base64,/9j/4AAQSkZJRgABAQAAAQABAAD/2wBDAAkGBwgHBgkIBwgKCgkLDRYPDQwMDRsUFRAWIB0iIiAdHx8kKDQsJCYxJx8fLT0tMTU3Ojo6Iys/RD84QzQ5Ojf/2wBDAQoKCg0MDRoPDxo3JR8lNzc3Nzc3Nzc3Nzc3Nzc3Nzc3Nzc3Nzc3Nzc3Nzc3Nzc3Nzc3Nzc3Nzc3Nzc3Nzc3Nzf/wAARCACOALcDASIAAhEBAxEB/8QAGgAAAgMBAQAAAAAAAAAAAAAAAwQAAgUBBv/EAEsQAAIBAgMGAQcGCgkCBwAAAAECAwQRABIhBRMxQVFhIhQjUnGBkdEVJTJDkqEkM0JTY5PB0tPwBjQ1VGJyseHxc8JVZIKissPi/8QAFwEBAQEBAAAAAAAAAAAAAAAAAAECA//EAB8RAQEBAAMAAwEBAQAAAAAAAAABEQISIRMxQVHx0f/aAAwDAQACEQMRAD8A9oaSWWSVKepCl40aG4Ukdbre/twAbN2hChWTakW/zjJnhUC1rAEXB1PS37Dq7sRpTzrsqSqmSFTHIlvCbHTXh0uOuOTMs0iTzbCqpJltlvkNiNRbxdeeN3lRmybM2okwZa+ms4sEenPEAXy+O51v14jF4aKt8pVpqqlal4nJHZmvfQHPYcvXrjUrlSaaLf7JlqsuYKQAQl2sQQSBwAwsKSk3bIf6OzKuXNlCpa4uABqNePTjidqC0lDD5OizSSyzIiiVlC2LW1PHni5pKJRcvKNL65eH2sVpnFK8gpthVERZ9TGsYzdz4vXiktFSiU5thNNmDAyAKQQSbghjf/npi9qCmlogbF5R68vS/pdL475HSBC5M+UC5ay2HtzYrT0lNPO5l2GYCLuJJVSzE2J4Em9+PqxyGSeKPyaDYu6hAA0lVVGY68Olyeunqw2mLrSUb/QaZtL6BTp1+liGkowSC0wI4ghf3sBgD08pkp9grGSpBcTLc6jQn2X92DLs+mqZzPU7PjWZkVmzXcg+IWvw0HTnidqeItHSOCUM7AGxsFNj9rHEpKKQ2R5WP+HKf+7scOU9FDSxmOmp0iRuKxplB5cu2mKU2zaWlkaSnpUjdhZmVdW1vqeeL2qBfJ9P0qPsr+9ifJ9P0qPsr+9h+x9D7jiWPofccNCHyfT9Kj7K/vYnyfT9Kj7K/vYfsfQ+44lj6H3HDsEPk+n6VH2V/exPk+n6VH2V/ew/Y+h9xxLH0PuOHYIfJ9P0qPsr+9ifJ9P0qPsr+9h+x9D7jiWPofccOwQ+T6fpUfZH72EpqKpLOsdOMgJyOXAZvXe459OXPG5Y+h9xxLH0PuOL2HmTR1kUpkq1y04N2ZJLkXAsAPXfW/DExs7ZJGzpLiwuvPviYccbvO38gDbPWsgppPKamF0QWMMmXkeoPX/TpheXZwgljz7R2u+Vgy+fuLjhfTsffjUo/wCqxf5BhWolLTHd7QRAGCtHkBsRe4v1OM5L+syyfblOaupDyNtBo7zSqEWJCAFkZRx14AYvuaq5+dZOA+qj79sV2e5SnyhGa80505eecc8MiWTMfMvwHo9++ImwBoarQfKsmp/NR/DEMFVY/Osmg081H8MHeWSwO4ewN/yeh74J4ihYAWK3HHp6sF1lUezpIJ6qSLaUoaSS7EqhvoDoDw1Y8MNCGq1vtSQm5+qj+GDxB80ug+mOvoL2x1mZGtkJLEkW7eu3UYtpaQahmNcsp2nMZBGfFkS3G3DhfxHjhgw1Qt86ycR9VH8MX3j+UDzL/iz6PUd8X3jeEGJxdgLm1uIxmJAdxVf+Kyfqo/hjiw1WUfOsnD81H09WHLPbh/PuxxQ+Uacu/T1YqlBDVXPzrJ+qj7dsQwVVx86yc/qo+3bB94wdwI2axsbW6A88QyyZh5h+fo9u+CaA0FVlPzpJ+qj+GO7iqv8A2rJ+qj+GDNK+XWFwLgcuo74MA9xp/PuwXSSw1RA+dZP1UfwxBDVZj86ycvqo/hhtA+UaD7/hihdlkZd2xIAOlu/X1YBcwVWYfOsnH81H8MQw1WX+1ZOH5qP4YOZXzDzL8f8AD0PfHJJXEbEwuAAddPjgmhbiqv8A2pJ+qj+GOCGqI/tWTifqo+vqw6Q9zpz/AJ5YqA+ug+kcFYO12nXPTTVJnXLHIGKKCCTICNNPyRiY5tpt5UyaEDdRAd/FNiY1x+hsQzJFSwFuBUAc8VdZjK2aGmKX0Y8f+cEpUD0sOdQxCjjilWq7xHanaQnTOumXp/P+9s+rOM5eA7MiG5ZhnBM09yLfnnwdlEYLM0gFgOK98C2ao8nbzrjz8/A/pnwxkXNrJIbWPH14JJAneLTzkvG50HC3qxbydChy7wDL1XpgrldAWbj1PTFSqrHYSSWCkDXD1c4/hZEiSSZWaQEOOnoLi8KQlzkZ82vIcP5tgkBGaa0jfT/7FxeylrmR7gkC3e1x92L6tnEFwEqELPKAUbkOq4jGN8q7yQ3YcQBzwQC1QPOOfNnj6xi8lmUAyNa4OhtwOMzUk4/ofkyDnJ7xgSCAovjk4DkMM2H52S3rxI7LGih2sBYYvpnEGGNCWMbSWv242x2QLGy5pJBe9vom/DFwFzORJICTc69hiWXeKd4+gI19nww9M46E7RMuUySG+moFuPqxcU66fjfVcYJJZkKl2sfX1xALG+9k62vh6ZxpVVhC2Lym3OwwSKOMs+7aTW17WvzwWIBI1VXawGJZS7HeOCbaj24emcQ5VCZSzygX7HkcUdoijDPJwN7gYMVGdDvHNjwJ7HFpCrRuCzWK9Th6Zx/Q/J0HOT3jAssSkgvJoTci3XDJHHzsnvxI8qqQGY+Inj3w9M4sDa4UTOYzddzFb7U2Jju21VaiQAlhuojr/nmxMa47iX78btH/AFWL/KML1ar5UpNXNESBaNT4TY+r34ojVO7hWCemXzYOSUG9r8dNcRjXZ1U1NELsBlANyLdzxxucOX3KTP0TZl/JjqPx0/L9M+GvFmbxLy5evGZSZhAZPyFnl0Vj4vwhtLAa3GmCwI7uFIb6syXYg8Wvb16DTpjM4bNDzZ/D4l49O2I2bK3iXgeXbGdGZG3JsxJCqpuQrHK1zwtrodemOyh0V4zvGyC7MrMSDu+F/Xrx54vx1DkOfPN4l+mOX+BcEXNr4l+keWM6QON4yAh3uoCsT9WtjoLd+GLOH3UrrmVIzIQS7A/SFri19ACNb8cXotOHN5Stiv4s8u64uc1h4l4jlhEKzzkCNwzXvmZlyrvAbDT0dNMVQtmjBDmzqqm7Wazm9zaxuLDXGZwSNDxDgV92IubKviXh0whldGVHzvmCl8rMbauDqOF9OFuGIm8EUMpFyVVQisTfzZ5Wte+vsxehp9c928S8enYYhL5h4l58vVjOCSNBNZmXIGLMXYENu19tgbnFm3kkj5FZGdZAqliAostjqLXB9uuHxqfYvlPiXly7474vSX3YzZCbsoz2RyoN2IPnBa57DTW/HBGDrLlsxL+IhWJyjeerTw6aYvx0OrmyjVeHTEBfMfEvAcsIRBxDDM1yq5AAHJLam9xbibjiOWOQpI6lWzAhULkuwINmvbS9r24dMT4zWgc2ZfEvHp2OI+bI12Xh0xnqZHZCFYM2i3JCnwceFuNz1xyXMqSx+cKpe7gsbHIvE263PHD4zWkc1z4l49McGfXxLxPLCNQJUd9CGcPZVYnKLrYjTS2uvfEIfKXAIRHNrsbnzg0I56XGvXF+MZ+3r+UyXNzuYf8A5S4mA7TvvZC4cMY4ic1/Sm4X/ZiYzmeDSeLeQQ5tnJUqI11YqNb98VjgAcbvY0cYDDxB1076ez3YFVErFBkFYG3ai8JIsMw6a/sxcblpFJ+VHOYasGI4Dryx3471/wB/6mD7PCGnOcTnz8xNs1riZyO3LByjvOWV5YwEUXAYE6tfn/N8A2c6rTuDUonn5vC1tPOvhgSrnP4XHwHJe+OG0Clj3EcIeVt2jgWsVsMpHG98deemEcmRiSyn6TE3NrcSewwR3RjHmqozZ7geHXQ4s0kAVryx8D6ONb/QlAEzyMazUNpck/kL1bDEIV1kDGSQGRrlC9m17G2LQyQ55fPRjx/4fQXA4mlZpTBNAI961rnvx4Yu2rV5AZZ1yNNGQjHQMOY74rJEYolzSuUV1JFiumYa3v7fZjn4Xv189B9A8+47YtItS4CvLAQGU2vxsQfRxJ5+pHY56UHMHYsQASzsdB6z3OAwZBDCWq8pVRZSx8JtY8W7kYZ89bUU3vP7uKrv8o/q/vP7uGikQjczBjJKrNa6lrMMoGtjbqMXmBlliCNKts5LWYW+jpx5/sxyEkPOGmjQl9QLEHwr1ti5c5h+Erz5L2xLboFLE8UDEysRfMwIIv4gTrfF1npg4bePe2UkuzWF/XjshDIVapUqSLiy8iDggaMG28j6cBhswJxZGjRmqshvmCFiQP8A3YJGVaWXNJJKMq+KMtrxuDY4NG8eUecj9wwLzrVMhp3isFXMSeP0ugOLLotKufcpHvUyto2VhlGU98UmgdYJiJWa6kkMp8WnM37DFyKzMvnIuPf93FZo6uSGRDJDZkIPHmP8uEtn6OiemDZ94xIBsWdievM9hgS7ty7GqyAyEhc55Ncfleo4ZIqCSckA17/u4qqz6/1fieZ6+rDRibWOaqktKJfMw6gcPFN3OJi22Q4qZN5kvuobFP8ANN2GJjOqeMuSOEDaK03mx4XQEce5HxxXfgsgO2ojdwAFRddPo8cEvPu4dzDTS+bUASXDcfUe/wB2OQtUThXFNRomYAkhriw7ga+vHXjePX/EyjbM3xpzlCkb+e2Zj+dfthkeUZj4U4Dix79sZcEjQbyKbZFa5E0pzpFGVYGRyCLuDwPTFxVLe/yLtGxH5mPv+kxxVosKjTwpx9I/DHWE+VvDHwP5TfDGaapTb5l2jx/Mx/xMQ1QIIGxNo6j8zF/ExQ9CJ88ukf0xxY+gvbF1FRc+FOJ/KPwxmR1AVpCdi7Q1a48zH6IH5zscWFUoJB2LtG+v1MX8TBT5E/lKeGP8Wfyj1XtizCew8KcRwY/DGZ5T58N8ibQsEI/FR9R+k7Ys1Uth8y7Q+kPqY+v/AFMSMxpWqPRj+0fhjiCfIPDHwHFj09WM8VQOnyJtH9VF/ExxapQo+ZNo8B9TH0/6mCnhTZ3d5o0Ylu5sMoHTtiGjizDzEfPl6sIiqUE32LtHU3/Ex9P+piGpUG/yJtHS/wBTH2/SYva/1DzUcWU+Yj5cu/qx0Ucf5iP3YQNSpuBsTaP6mPqP0mOiqUtYbE2j+pi/iYdr/Q4tHFlHmI/djoo48x8xHwHLCK1ShQPkXaH6qIf/AGYgqVuW+RNo2NvqY/4mG3+h40cZZfMR8enY449HFkbzEfDphLypbgjYm0Tr+Zj/AImI1UpB+ZdocD9RH/Ew2/0Pmjjv+Ij49McFHFr5iPieXf1YSNWuvzLtDT9DH/ExBVKL32LtHifqY/4mG3+qR2zEsNVJlRVvFDoBb8qbExTaWeVpZhRT00ZWJBv1VcxBkJtZj1HTExA/NRSVcdIoqZYY7Izxx5byActeA0OtvdgMWwpY9tLWJUNkyaUwjXLfLlLZr3tqNOvvAq+FpEheOpkhZY41KRQK5fNpfxaCw59B70HqDTCNottzmQsytuIYrry8Wg0/b6sc+s3R66KnEC5Io3C5mOtydTc/ecUWiVKqSpWKTeuArEg8NOXLhjzFZXSxMk0X9IKt1ZNY40Q5SFAuQbcSSx7304Y26TaRqhGYnLZwToCbEW0JzWB9+NQOT0SVLRPLFITE2ZMtxr+3hi1RSipgaGWJ2jfiFBF/aMee2RtPbM5qBtNUVVQMpjjePmL3uTfTprphj5RrYJI6aKKacA2M9zlK2OpuRrpw468MLcWfTbhgMUaRxxOFQWW4J0GB0lClGjJTwyKHbMb3bX24w9j7W2jtShqmqoKmidFspYFGuPpEXJ0uLA8xrpg0fyg06qa+uEdgDIojZWOl7aX46cOHTE3UssajbPiarSqaFxMnBhe3C3D1DHauhjq0CVELsACBxBN7fAe7CENVPSzlZJquohsAZZGRFQ34k6HmP+TqytVMd7KssUsK5iu7kY35gE8tB9+Lq8ZpqSn3sW6eJyhtpY+z/TAUpJKKmWKipyVVj4XY8+5vjz6DaMjeD+kEkCg5SrNG5a1tQT116+3m8taKYwu9StTNYIZRObkXvcgNb3DEvJz5cpLlN01FNSyNJDQ2eRbSXmJAN9LAjhwwxNs6GaojqZIH3seqkXH3YV+VFA/rlFp/5j/9YklbI8M4gljYrGxvFMSAbaa30OJOUOHKW5DdbQR1sYjqIJGUG9hca+zF2pgafcGJt1lyWCnha2MBKfaiRo0u1doSR3QtbdDKAQSCbX7ctD7cXybRuEbau0GYkA5ViFrDXS19Se5GXvjcldelbVLRpSRlIIpFDNm1BOvXXFItnRRVT1McMm9e4Y3JFjroOGM/c1CB3Xb9Y7C5sd3YnofDoMBaKsaNkh2ntFmR1YZXS8drkrwubnjm6evEtxm+Nao2dDUzxzSwyF49FsSLa/z92L1lGlZFuqiF2QsDYXGvsxkzw17J/ae0kTLZmXdrawsTquhOp0+7DkENTS3kk2nVVKgEZJciqSSOYA/k+rDskunIqfcwLDHE+RRlF78MDotnQ0KstNDIoexIJY8u+KrVyXsUa+lgJdRe1xY9Df3YH5fJlvumK8W89pblr7f2YW4W4R29TU6KZchEzOFfMT0/2GJjm13jloXcRhJBIA2oJv3xMWemjQiQ1MYTyj+rr+JKdejD+dMZY2VQTMXmFLvXdmYTVzo9ybm6qLA+r9mNAbvyuISGnt5Oukxyg69bHvp37YrDGZ6NIi1TumBFoaEOliTwe1yMStRI9h7OFAFKw23+oFYxTNbrxv2xvnZyU6tu3ZVW8hzm5Jt19n+uFUJFEMqT3WX+5DOdL/Rtw79calQ67maxX8Xy1HA2xErzqSrGZUdgWvfITYjTQEX04HtpfrhAx1cscTwbQsyRKsuZBla4Hj4+Ek39/sDdOqybTqz4Ws4BAQhgcrjVvyj3059cSmRWaVLKQsSaFTpr24i/LlodL4q+Yvs1mZZoGkE8yqyneCwLWtY9r/64slqWEoqUlO7cSuqAjrw/k4W2czLWVrLmuJJBqf8AH2wwRMjuBEckrA2jjJaQ210tqdPdiVPvwsCslY0YNFK5UmYqtomawCg9W092NGJN1Q6w08LanJAfDztrboBywsKaaanSGekd0LawtTnLe1weFtG+7XDMSzpDKsuUWZliCnQKAbDj2wXri8O+rpamOPd5ygDAyOAoPQZfb/xiu0xUU++EwUeUxkZUeRgCAbn6NlNjztew54HTVO0DIj1E7bnxZssmttSDwtaxHuJwKQVzo7TtvHVCFLAGxsf28u2ELugeUVHlQn8qnC585ivJkOvDVOHtxanpo46CpkjDktGwa4a5ITkHsBoAPd2wzTzbWZZTJJO4ZQYniiksDfnprp/pi8UtRIGjqpC0g1KlwcnhHuPHjiThON8JysZCVkopJKdNm1l3IbMIolv4lGgza3AJvbgPd0TytXpakrxnQzBTHHyucts17mwH/qGo5alTRSz1TCmESoipbeRBk8IYWDaE8R7sVKAUSSNTSeMLC6L4SARYtlF7AXOvrI5X6e5sreyfrLNU0TOjUG0lDpYZqeMAc73L9gPaMNUFUtPHNMsFRrbzbRxoT6gGsdW7c+NsEmi2Xswrv5qmNWDHR2Po34A9Rw/ZiUtXsqrnjigqK55HuVGeQfRvcm6gcvbpibWbb9CU9bJtOKogkoayjUIQZJ41C27HNrpr05YMtJnpHgilUqXDMyKvUG3G3LF6nZ9PPUyVDCcSOLXV20/3xaeigmplgcVGRWLjM5vf4dv2Yz+sZ7oDQBKkyNUqDe+ViotqDbj7cC8njEjQmrvIY7ZMoJAzcbXPMgeuwxp0KJRSM8aynMAtmJsAOGgGMaX+jlLJtttrZWFU1wXOa5W2W3HQaX9euJ1idYHtPdfJjtBKsibwaIAADxtp2I+7riYV+QaTYWxngo0yKzqX+lZmCqt9b2JCi/fExvj9LmNVJWp2hdaOslLQqpeKxUesHnr7jiRxx5mJo65XC5x51gGNgbaHjfThhCBrIAd2110zQi4Prvr7scEl2iu8VlI3tqVRn11t4ja4I92Jit9EjeJoTHNu0lDKWdgWItre97dsWq0WomFQ6edRCFKngCP9sedDvkUZ4SQ3iZqYXta3pcb3105YsjtnXM8RX8oCmAvrr+V009uGCw2dn2qjOZljgcurlQUe757AcQLm3sxSq2aamaOJ1kSO4cvkBUEqoOluIsdfgLRZHXOWeI8cv4MPDr/m10uPdju9szWkXKwsv4Ot1Ph1GvY8b8R0wwXjjqYXq3p0G8Z3tnWygFrjjpbt/rphqmnnFSrSKohz2HmxcHgWIHYnt+1IOdywaRBJcZWSmUADpYnnce7HDKXAyyIGvp+DLbhz8XwxpHoaeomknJQDdKcolCqOYvoffp0wCcOk8kcau8YBsxi0OnKw64x2lYsWjaELfTNTC4HT6WuByNJnzxyQ5NbK1Kpvx469be7GcVr0uwKSaV1qKSOFUUKrDIQwsBawA5AD2Y0YNjUlPGyQTCNX+kFVRf7seaQsS13jJ4Ku4Wym9+tzz6ftx1XTdkStd9SCkKrpb287H34YPXw04gjWOGryIosFVEsPuxg7l5ampDb1gzZQzADMCeIsotz91+eM6SQvlWIxKzPe5pxovv48f51xzMxK2eKygZr048RsL89MMo1Kb+j1DLvfLYsnC2WoJDaAn1a4frIEp6YeSSPLICAqFtLexSRp2+OPOsyhmMbX8dwJIVIte1tLe/4a3pZYo7eVBZlK6WgCm/Xj2wymu7WSteen3KTHMoEkix5inC/MWOuFxFtKKQs3lMysGJQwsoX0QLHv93Ec9DyrZ/8Adj9gfHHPKdnf3U/YHxwstmMc+Hb7pKmh2s0y598kRJvmS+Vb3HMEHQX48xzvgm42hCDcyzpkuyhcrEknRWvpb/T3FrynZ391P2B8cTyrZ/8Adj9kfHFsvTpvh0nXBYkqRs1ldkNYIxlJU5c19eX7MciSvWCIMaR5MnjzRyDxX7DXS3twPyrZ/wDdj9gfHE8q2dr+DHX/AAD44x8fu6dPd1NvKPIfANLrmspGuvUDEwtXVNI0WWCnCnQ3KjEx0kxp/9k="/>
          <p:cNvSpPr>
            <a:spLocks noChangeAspect="1" noChangeArrowheads="1"/>
          </p:cNvSpPr>
          <p:nvPr/>
        </p:nvSpPr>
        <p:spPr bwMode="auto">
          <a:xfrm>
            <a:off x="76200" y="-579438"/>
            <a:ext cx="15716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8" name="Picture 22" descr="http://t2.gstatic.com/images?q=tbn:ANd9GcRdXDvZRuN6aPGbtlmZ5pP6Zdqr1df0E3lsWWlvaqKoppbw0i1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600200"/>
            <a:ext cx="2667000" cy="1533526"/>
          </a:xfrm>
          <a:prstGeom prst="rect">
            <a:avLst/>
          </a:prstGeom>
          <a:noFill/>
        </p:spPr>
      </p:pic>
      <p:pic>
        <p:nvPicPr>
          <p:cNvPr id="24600" name="Picture 24" descr="http://t3.gstatic.com/images?q=tbn:ANd9GcRFQq3MJ-lYU6E8ad6HbX_yDUiQIeqlY0VOqa_vZWlMlywM01Wf7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648201"/>
            <a:ext cx="891190" cy="685799"/>
          </a:xfrm>
          <a:prstGeom prst="rect">
            <a:avLst/>
          </a:prstGeom>
          <a:noFill/>
        </p:spPr>
      </p:pic>
      <p:pic>
        <p:nvPicPr>
          <p:cNvPr id="31" name="Picture 24" descr="http://t3.gstatic.com/images?q=tbn:ANd9GcRFQq3MJ-lYU6E8ad6HbX_yDUiQIeqlY0VOqa_vZWlMlywM01Wf7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210" y="4648201"/>
            <a:ext cx="891190" cy="685799"/>
          </a:xfrm>
          <a:prstGeom prst="rect">
            <a:avLst/>
          </a:prstGeom>
          <a:noFill/>
        </p:spPr>
      </p:pic>
      <p:sp>
        <p:nvSpPr>
          <p:cNvPr id="24602" name="AutoShape 26" descr="data:image/jpg;base64,/9j/4AAQSkZJRgABAQAAAQABAAD/2wBDAAkGBwgHBgkIBwgKCgkLDRYPDQwMDRsUFRAWIB0iIiAdHx8kKDQsJCYxJx8fLT0tMTU3Ojo6Iys/RD84QzQ5Ojf/2wBDAQoKCg0MDRoPDxo3JR8lNzc3Nzc3Nzc3Nzc3Nzc3Nzc3Nzc3Nzc3Nzc3Nzc3Nzc3Nzc3Nzc3Nzc3Nzc3Nzc3Nzf/wAARCACgAHkDASIAAhEBAxEB/8QAHAAAAQUBAQEAAAAAAAAAAAAAAAQFBgcIAwEC/8QAQRAAAgEDAQUEBwQIBAcAAAAAAQIDAAQRBQYSITFBBxNRYSIycYGRobEUFXLBIyRCUmKCktEWc6LhJTREVGOy8P/EABYBAQEBAAAAAAAAAAAAAAAAAAABAv/EABgRAQEBAQEAAAAAAAAAAAAAAAABERJh/9oADAMBAAIRAxEAPwC8aKKKAor5dgilmICgZJPSq32x7SUsme10kqWGQZm48fIfnQT++1Sx09N++u4YF8ZHApibtD2RWTu316zVv4mIHxIxVKT67f6nI09xcyPx5lzxqK6tcW99db6AkoN1n/eoNYadq2napEZdMvra7jHNoJVcD24NLQc1juxuJrK6W4065mtbpOKvE5RviKtnYjthmikj0/a8AqcKuoRpjH+Yo5/iX4daC66K5288VzDHNbypLFIoZJEYMrA8iCOYrpQFFFFAUUUUBRRRQFFFN+u6iulaVdXr4/RISAep6D40ED7VNr/scTaVZSYcj9Myn/TVHXV1JPKTnLMeHnS7aPUZb29llkYszsSSaa9PHeX0I6Bt74caipzs7sdqG1FjeW+mTwwG3RQXmzusTn0cjJHI8cGonr+zesbM3Ag1mxktwxxHIPSjf8LDgfZz8q0H2T2Itdko58eldzPKT5A7o+S/OpXf2NrqNrJa31vFcW8gw8UqhlYeYNVGPcBhz49CK+1kDDu7gcOjCrb247HXgEmobJEsoyz2EjZI/wAtjz/Cfj0qopFdHaKZGR0YqyMMFSOYIPI0VOezrb672Pu0sr9nuNElbig4mAn9pPzXrzHHnoqzuoL21iurWVJoJlDxyIcqynkQax9FIo/RTDKHkfCrI7JNtn2fv00PVJs6Xcv+glY8IJCfHorHn4Hj1NEX/RXgOa9oCiiigKKKKAqvO2TUjbaPb2itgzOWYeQ5fM1YdUv243JOq20PRLcH4k0FQ3blpDxrtoozfZ8EP5UlmOXNK9D/AOcYf+M/UUVqTYmLuNktITGP1WNviM/nT3TVsqQdmdJI/wCyh/8AQU60QHjUD7Ruzqz2pia8sgltrCL6M2MLNjksmPk3MeY4VPKKDHd9Z3OnXk1jqEDw3MLFJI3HFT/9xz158q+YXG73E3FG5HwNX32ybFDW9KbWtPizqVkhLqo4zxDiR5leJHvHUVn7104EUVonse2sfW9GbTNQlLajpwCFmPGWLkreZHI+49asOsr7Da5LoO0mn6kXKKkgiuM8nhY4b4Dj7QK1OpDKCpBBGQR1oj2iiigKKKKAqiu28n/Eijp9mT6mr1qkO3aLd1y1lxwe1HyZv9qCo5fWNKdFO7fY/eQj6H8qTSj0q66Y25qEOepI+INFap2Gl77ZDSH8LVF+Ax+VPtRDsquRPsZaJnLQySRn+skfIipfRBRRRQeHlWce0zZiHZzaaVbWER2d3+ngwOC5PpKPY3yIrR9QTti0Uanso92iZm09u+BHPc5OPhg/y0Iz1IuDzrSHZTrX3zsbZl3LTWmbaUnnlfV/0lazjMKsvsE1buNavtKdsJdQiVB/Gn91J+FFq86KKKIKKKKAqp+3m03rXTLwD1WkiJ9oBH0NWxTBtps2m1Oj/d7zm3IlWRZQm9jGQeGR0JoMwSWDNp0l7v8ABH3Sm6fr7xwpFbh1uI3Qeq4PkONTbbLYW+0fXjp2nwXd5a90kqzMnAk8Gzj0RxB/vXml7J3BHd3jpAOoX02/sPbxqaq4eyay+y7JRzCXvFu5WmUAEbg4Ljj+GprVc9k10lol7oOT+ryGWLJ5q3P8vnVjZFVBRRRQFcrq3juraW3nXeilQo6+IIwa60UGTdYsX03Ubuxlzv20zxEnrunGflSvYXUfunbDSrsndUXKo/4W9E/JjUj7YtPFntncSKuFu4kmGPHG6fmuffVfsSjhlOCDkHwNRWwxXtI9Guxf6TZXg/6iBJf6lB/OllVBRRRQFFFeGgYtp7bfiSTHPKH6j86r24j3LjljJqe65qfeFraDdKKw33PHJB5D+9QrWrXvgwFwkCN+2xx7hWaqJaxreo6HqbXehTxRzNAYZpd5MqN4EespGeHhTS+2m2jq0y6vqJHMsjKVHwTFSi22Mt9QYC3ntLlxxCd5xPwzXa6sLvZ7DXNlNBGvDvUGUH8w4D300RjTu1fbGxdO+vIryPPBbmBfS8t5cfWrG2V7Y9K1Jlt9ct20y4PDvN7fhPtOMr7xjzqJ3FjpWtoxMcaTkcZIgFY/iGMN7wahWu7Pzacx3QO7JIVhwUk+H7p8jkHoelXRqyKWOaNZInV0dQyspyGB5EGvus09nfaDfbLXS2tw0lzpbth7duBjJPNPA+XI+R41ozTdQtdTsIb6xmWa2nXeR16j8j5HlVRVXbvZg3Oi3YXi3eQsfepA+Zqmpl3ZH8A1aE7Wl0e50+yi1DWLSxlt7lZdyQ7zshBDYUcScHI4Y4VSd3Jswy3K29zfpJ3uIXkjyrJw4sAM55+FRWhezK4NzsHozk5K2/d/0kr+VSeoR2UXejx7Nw6XpmuW+oywbzOqAoyBjn1G9LHHmRU3zVQUUUUBTfrV0ba0O4cSSHdUjmPE04VAu1XVjpmkTSrIUYRbiMOaljxI8wASPOpRBdrtskti8FncfZ4IyUa4RQ0kjDgViB4ADq5zx4AEiq8utorWVi33bHO5PGa8kedz7ycfACmO7nkupjJJw4YVRyRRyA9lcKYH2LW7IsDNpVoMftRoUYewg8PhUw0DbbUrJcabqrzW+MGy1J+/iI8N84ZfpVZV9Ru8Th42KsOopi6uyCDSdp5GOjJ9za8i77adKw7uYeMbDh8PeBzrjG7y97Z6lbkSrlJY5F4+wiorsa1jr9udNluJLbWY37yybeCrIQOUZ/YfqBnDeRqXWmqy6pILXVgq6zarwmC7ou4uQbHiOo6H3gQQTabQ2sJ+8t8tE3BCeJ/CfE+Br3Rtt9d0fR7rTtLvmgjnYPkDLoAMHdP7JIxk+Q5HjVjXtlbX9m8Fwh3HGCRzB6EeYNVNqlnLpepyRS81bBwODHnkeTDjVgSXF/3pZ3ZpJJDl3Yklj4k8zXB9x8Z4eVdY4Y1kOBkE5HspQ0S45cKo4RRXNtJHdWsrxzRneR42Ksp8QRyq/OyHtDfaWF9J1hx97W6bySHh9pQczj94dfHOfGqOsSxLwBd87pZc9MUk0nVLnQ9attTsm3bi2lEi+B8QfIjIPtoVsoUUl0y8i1HTra9gOYriJZE9hGaVUQVWHbHbrc28UUgyjuMj+Vqs+oT2oWRm0pLgLnunUt5Dl9GPwoM2ahprWzkD0k8QPrSAxkVN9UtsSNlfdTSNGlvGcWkLM6jJUdOOKLiN7teYqRrsvftKsciRxEnHptnqB0z1PyPhTfqmlPYPGDJHKsibweM5GQcEe4jGevSiG1WZGDIzKynIYHBB8ammkavc6xEAX/4nAxmt5DzaQD0lPk4B4eI86hpjIpXo9xJZ6hFLG26d4AHwOeB9xxUqrq0e+h1KwiuI+CyLvYPToR7jwqL9pGmfq8WoRrgj0Hx4jLL9GHvFIptdn2evWWzgjltLnF3GjEjcDgEqD4ZBpu1naW8114Ypo0gt0bIjQk5OMZJPPgakDAMLIVHQ4pSSN3JpG7gMvjuqT/SK6o0k2VhXJA4noK0Fump6N5csd1Y4t0ebH/YUxSHMhpyub7csRZxYwGJbA9YnmaXbBaA+0m01lYBSY3ffmYD1Y19bP099BpPs5hnt9iNIhuUZJI7cKQw44ycfLFSSvEUKoVQAAMADpXtEFJNTsYtRsZrWcZSRSp94pXRQUDtHo01jeT2lwMywtulsY3x0Ye0f26VHTHLAWMTuhIKkqcZHhV87a7OffFstzZqv2+BSEBOBKvMoT08Qeh8iaqSeyDb+EdGRiro64ZGHNWHQ1FiMzG4kJ35pWzzBY8aRy2S4yY+B64xmpZC01ojrEEw/PeUHoR18iaRXJuJo1illdo0A3VJ4DHLArU5z1UVewT+IVy+71DAhjkceVP72+Olc0tTJIqgczxrKOuoJDcfc8dxKsSNCys7EDAEj9Ty8ONN17HZwh3hR1CgkYu45RnpxAFG0boJYVSTJjQJujpjjn3kmkmm6TNqEEs53khX0VbHrN5ezr7qBrkYNKSRkcvhX2bhki3YvRHjSl9IlSQr3ifP8hTjpuzyzuomllcc92JAP9Tf2qmGjTdPutTvY7a0geeeQ+iiDifPyHnWley/YyHZXTC8pWXUbgDvpAOCjoi+Qpi2B0WysUC2kCwM3rZHpN7SeJqz7WPcTBqDvRRRVQUGivl+VBwubgRITmoDtc9hczGcqEuQMGVebgdGHX6ipXqodkbdqAa3Yzysx486lWI9Jc2bEh5FRvPlSdkhkBaKSNh4qwNeT6LcOSApI8aRvs1csfRVxnwzRXzc9zCMyOox50y3WqHDRadGzyNwLhTwHlT5DsbcSt6SMfMjNSfRdjO7YM659tBCNm9j59Suln1TeEOcmNWwz+09Pr7Ksm40CKS2jgtYBDCi7oVQBgeAxUm0/Q4rdVIX0M8cdKd/s8aruqoPkBw9/jUFaJsbGXGV+NPWnbKQw8d0VL/sy/uiuqW48KIa7PT/s+7heXI45VI7OVnQB+Y61xiiPJhlfpSmKMKc1R2oooqo//9k="/>
          <p:cNvSpPr>
            <a:spLocks noChangeAspect="1" noChangeArrowheads="1"/>
          </p:cNvSpPr>
          <p:nvPr/>
        </p:nvSpPr>
        <p:spPr bwMode="auto">
          <a:xfrm>
            <a:off x="76200" y="-571500"/>
            <a:ext cx="90487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604" name="Picture 28" descr="http://t1.gstatic.com/images?q=tbn:ANd9GcQGzmHTSAUpmFIZ_-TtuKdjTb6kIUnrqsADKyKU-1LmnjWliBdHW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4648200"/>
            <a:ext cx="1219200" cy="1613096"/>
          </a:xfrm>
          <a:prstGeom prst="rect">
            <a:avLst/>
          </a:prstGeom>
          <a:noFill/>
        </p:spPr>
      </p:pic>
      <p:sp>
        <p:nvSpPr>
          <p:cNvPr id="25602" name="AutoShape 2" descr="data:image/jpg;base64,/9j/4AAQSkZJRgABAQAAAQABAAD/2wBDAAkGBwgHBgkIBwgKCgkLDRYPDQwMDRsUFRAWIB0iIiAdHx8kKDQsJCYxJx8fLT0tMTU3Ojo6Iys/RD84QzQ5Ojf/2wBDAQoKCg0MDRoPDxo3JR8lNzc3Nzc3Nzc3Nzc3Nzc3Nzc3Nzc3Nzc3Nzc3Nzc3Nzc3Nzc3Nzc3Nzc3Nzc3Nzc3Nzf/wAARCACQAIcDASIAAhEBAxEB/8QAHAAAAQQDAQAAAAAAAAAAAAAABgAEBQcCAwgB/8QAQxAAAQMDAgIHBQUGBQIHAAAAAQIDBAAFERIhBjETIkFRYXGBBxQyobEVQpHB0SMzUmJy8BZDsuHxJIIlNFNzksLi/8QAFAEBAAAAAAAAAAAAAAAAAAAAAP/EABQRAQAAAAAAAAAAAAAAAAAAAAD/2gAMAwEAAhEDEQA/ALxrW4+01+8cQj+pQFKQstsOLTjKUkjPLlXNXH0aVbuJfebjKVMW+Q6tak6dQJ3AHYBjAHZtQdFPXq1MZ6a5Q28fxPoH50wf4z4aY/eXuF/2uhX0ql3Ylohxw6qMXFK+FI3KqimeIYTD2HbU10YO6kqyR8z+VBeLvtE4Xb5XEuf+2w4f/rTRz2mWP/JZuD39EbH1IoIhOwpEdD8RtktqGQQn608bdCTslCR4JxQEi/aUwraNY7k5n+IJT+ZrH/Htzd/8vw24B3uSf0TQ5JurMTHTPaT2IAyT6UwHFIdWpEZpSyj4sqzjzA5euKAv/wAW8TOn9laYLQ/ncUr6YrA3vi94n9rbGP6WScfiqhEcUOoVhbYAHPCVHHzp1H4rhrc0OOISrbYr0/6gB86AkMjil0ZcvzTYP/pR2x9Qa0SU3JtlT0/imYhCRklKggfICvY85l7AQsZIyEnYkd47x4imV+kw2Gg7ces022pSGSvT0q8jAyOXPs3xnFAxhXqzyZyWVcSXRT2rqqckrCSc9+cfjVs2t/p4iCpRUpPVUo8yR2nxrnDiFuPOZYmRI8aKXNRHQvqUBpODlKiSk8jz5EeOLa9j14duFjXHkuJcejEIKwrOodn6egoLBpUqVAqVKlQYrSFoUk8iMGqM9sMA9BEk6cltSmlH5/rV6Gq19qtvD9lngDdspeH5/U0ABaLrHjWhM+Qz07zUUdEFta20r1BGpY5bAk4PM4qJu7rl7jMzFyUynXHVMq/YBKmzuUnIwCCBuD3Hbka38HOJdgPx3W0uBCilTa+S0KG6T+B37+6pE2yy2xl1y2sTXZjiSltMladLRPMjAGo92SB270EdwLJ0rfipcUpsp1gFONPLbn41NyLkqRLTBguJSpZ0qe0lWO8JSkEqPgAagIEJ6E6iI2pDcuaQ2krUEhpJIGSTy5AZPcfCrStkKPD6Th3gwtKubSALjeFJyGc8wk9qyc4SNhjfcUAxcbdGZtU+3QrFKlXBTJcfmSngl1hIGrWUJ1aBgbJUQo91Dns9lyIN1mtQLsza+kYy8/IA0qAUCEgYOknJ7+RovejQ1qesVtlXK4MtE+9yGEqKVL+8EIQQgnvW6ojzqtrbHfmXqLEZQhTzh0R4+pO68HTnPVxnGx+IbduaCzZSkSgn7UYutyQrYv28uLPmAthI/BRoUvEWzSrrDY4dnOOB5QZcVPKWygrIA2SAcA8zg4znlvT+8XWTEgO+7tKtM4PKjvQ4rbiG9QwFJJDxB2IO6BkHINKNZLi/wzLXGiWy6tltaNCHf+oYIAPSITk6iD6nBxzoIG4NXrhaV7tKbXFVnIQ4Qptz+YHkfMYPjU9D4gj3mKbfcmsqWCnQonrgjBAPM7f9wIB61NlrhyW47TjzzNmSAWi+OlaQ+pIISShWnZKtyjSsahqQrSTQ/frPLs8hTEpnRqTrQUqC0OIPJaFDZSfEY8kmgMG7LZ7fZ5LVv+0J0uQgobDoSA0lQwSMbEkbZ2HI+ZT7Lra5ZEhMnAdkOZUAdhnP5mgvhPiZTUj3KY4VJKyELO+r/wDX1/q+KwYr+laHEEEZC0kHY0FgDlXtYtrDjaVp5KAIrKgVKlSoFQ3xhDEqM42QMPsrb9cbfWiSo2+N6ogWBkoUD6cqDmzhdRj3qRGXtrSdu4g/7mjDWEjOcDtNC19a+yeO3AOqj3jb+lX/ADUxe3/d7XIXnBKdI8ycfnQY2Jxp5u63eWpJjnEdekanUNKzsgEYBWUhsKPwkk+Uo1BUzEjx4VwVZ4chC3Jr7Lqw262CNSw2DgICilpvGFL55wN1Ps0Sz8N8ODo3XJD7C5twbbx12MIIKh2hK1N4zt8Xeab2a4dAqRNJfmyAlMGylSgpLLoJS3kHtGpZQSSBhQznBoJr7Uk3G1NW+4N/YPD0V1TDspmGVNvrQQAlaST0Y7wrUCoYJJ2qs5TsZriUvxS+62ZRWlZAbcSjVnOEgBKsd2w7OVWS/Ebt13t9uuiHbku1RRKchNK/YNHHVSonqhKQCtbi8lRKcDfFAPGUJ9mWzIchtW6PcWEymozZUQy2SQE7746ucbYyAAMYoHnEzFrbvUZFpam9AtaUlE8JC3FAnG2AQk5xk5JyO4UWcQ2xNuQy3cuFWIs1tCWo02K6FplqOwQQUAFRJ5ZSsb6TtUBxR9pXpfD7ki4puC5kZPRMxWh0jIORpAycqyDv24PZTiKIk9aHU2++PQGUAXVhtxa+gfxhSkfF1RhRwseo5UEhwbFW7CCbO4HJwjj3+y3BIDU9sbFbaiB5AnOD245vLxGgN8PiO0sGxvSkNJRMOH7JIKhrBzvp069j4c0nNKDIaicI2VN6cSu2OIT7neIf721vkZ0rweWc7jxBFMpV2mOXp2bNhwn7laGdNxaQrKbmxgpLqEjbKW15z3L7sgAGcS2WXw7d3oMzYpwtDqBhLiD8LiT3HHoQR2A0bcEX33+MYslYEhrbz/53PoezFabxCaulnctLDvvCoccz7HIPxPwz8bB/mRjYfyjuoEss5yBcWX21YCDhauzRz1emx9AKDqCwSA/a2T2pyg+lSNC3As5MqI6lPI4cAznGdj8xRTQKlSpUCrRNb6WK6jnlBx51vpGg509rkQtXiPKGweaG4707fpTDiCT7xY2ljk8UH8QT9aNfbFbv/C0upTvHfKfQjb8qrZ54ucLN53LD2n64+tAf3K/M/wCIr2qG57yE2pq1QiwgujrFIUdsjmVY7ykChKNIcgNwRcGZEy0ISVCO8nqKWWQogHOcYdSrIPIg89gWW/Q9xXBbbSAmZMkKSEjY9G5IKf8AUiseGrQzdbbwQzMT0jUmXLL6eWrSlOAceDQ/CgjbNxM5Isj1mktynV3mckSLmEqdcWyAAUYAJKglIATvso+sPxvItcq5OLsi1vxAEs+8uOFTjysaitZUdXxEjkANAxjlXnEHDCrdZ411RKaLEmXIjJaydSS2pxIPjsnntjPrQ5LlypC2/eVlSWwsIwAACc5xjb/bFBNcIR5Ei5tuwnjHERYdDrY6ySOWCeee7w9KsKMgR33JDICH3elLjqSQpfSZK845gnfHIHcAUMezhhUm3yS2U9J0oKlLUBtgAb+Zx60atW9zUUrWNsfAkq2Iz4eQzjJoBniJLNojOTbY2W4khlMa4QD1mnCAAhzG2DtzGCFhP8RoVZvrEEw1wkkyIJKmXC2AHEqzqQsD4kk/JxaeWMWZdbVHcgvMuPtr1goWgkDIOxxvnIyNueRtVUfYrzaCXinDatKskAYysHx/ynPw8qCeg8QMwwPs5LwVbZwm2xLnMMLOHmVHPLGnlnO/fUPxJEMO5KCYyY7MtKZDKA4FgNOdZAChsQPqPCvF2iahDjfRlPQT/clpRvh05wP4ichWOzbatN0mS348OJNQMwG1RkKIIUEBWQlX9PWx27kdlBaPsZuylqbjOK30lsg+A/2T+NXDXNXs3uCoV71A46yXPPv+grpNBCkgpOQRtQZUqVKgVKlSoAX2lQPerRPbA3UyHE+af+KoOGektlxjEbAJdA8jv8q6d4kYDsdGodVQLavIiubEM+5cRvxHRgKUtkjHn+lAQ8PRIkhvh+4ua0Zu5iyltPLQrDiEKSQQRp36TcYqfZtSbTDirNyuEf7N4iXCdLck4Zac1BK0gghJIWnJxvk99C3CSVyrZe7EnaWGxJi9/TMErAHipBcHpRgoO8ZSXUpW/b7dxBGCkKUlOmRNZbG3elPLxV0R5doAXEjrrKHbd78+/HgXKQEZ0KbIWchYIHxKwvOdttgN6gidJUApIKDq788v79aI+MJMJTcVxlttme/EEa4QQgo6CQydOvGMbgHbuJ86Fuhc0pWttaQ4nKdST198ZHfuOfeKAj4IvC7dcXGVPLR0wwHQcYV2b+INHCnFqOFqUo4x1jnYdnlVRrIACArAG4V2K8/7/wBia13m8x7a6+qK5JhxgkOPKSdKMnABV40BsNSyEJySohIAGck8qgOIozjbPFDMphyM8mTGS0jBWhCyVqWC4BpGQ8SMkbK5Zofd4pub0lh5gIZbjupd2HV1JIIznsz2URQeOi8w4zdEBSZd3YnSpaesChJR1QgDIwW07b7DHdQTU+Oy+/xS/Debea+27dIYcaWFJWVK6xBHP4zWHH9rjotPEj3QNmS3fx0bugawlxlClJzzwSrOKyfmWe9olyGY0Rci5cRsMxv2aQ4lkBsE45gKCd+/UaiuLEW5Flvj0OMy2TxAqNHUgbobQ1uE9wJAOPGgHOFkrZvDKlJIyAME4PxAcuddJ8NSfe7HEdJyoN6FeadvyrmfhhObw1jbSBnw6wq/fZ5K1wJMbO7TmsDwUP1BoC6lSpUCpUqVAzu7fSQXMDJThXzrnL2ixzb+LlvoGAtSXgf78jXSzqQttSDyUkg1RHtjg6fc5WNwFNKPiDn9aAQuOIlyamJSC07s4kkhKvAkb4I2Phmii4XtuFFl2uzNh2LNcRcrWWnwhduezlaT3aSCnG2x8aHmkJn2dtK/vIwT3EbflUY2lbgXGdSkPNbk56ygNhg9xzv6HvoJOyWtd2kyL9fA/LtUaQhVxW28C9hROTjOdOcAnu5cttnF13XcVR7YxMQ/bbYhxEFTiQla2jjAVj7wAAxscAEgEmoydcnHFa1oYZUGUxiGkBBVo5EhOxUMDJ7dvCtsK2SHI7D9waei2l94ZniOpaEYyDjHcT/fYDfhyBHn3JpqVMajx/i1OoWvURySEo6xJOBtvjJ7KK7JDaRCgJvFnfatsta30SmcB15tI1KbCitPU7cqyrGoDvBDYbfdIvBUJmGxYrlBlAPvtqZCpDSlDmRrSFkcgQQrwqJiOWR3g6ImfxbMdmRtLjNv0JUhh0fCNKxuM9pUBzoAniGG1DuK9ImoiOYdiIko0uKZVuknfH/HjTrhS0P3u4LjoSwlLbK5CmnHej1towVBKiDgnvIx37Cpvih5V5tEe73C+My7wlxTS4iUoyyyM76kpwetvnlhW3bmD4SEZPEsRm4S1ssurLcpzJSOjwdST2nVjT69tBsYtUhxUKVZ38TJUzo40dC8SE40qQs4xpzkYO3InlvTCRcZvuQt76UlpMha0ahuFnQFnUOZ6iR6nvq4J/RXqO7xLHQ9Fk4Fv4faaX0SyrURq27CSRg5ASk+dAHHsZVlMLhkusOIt6C4XWUKGpx3BOsEnrAAAY7COXKgY8Gt65insdUcvQH8ymrY4Al9DfCyThL7RT6jcfQ1XfDcX3OHv8R2P5/Pb0ois00w7rEkZwG3kk+Wd/lmgu2lSHKlQKlSpUCqrva1AD1nmYAyy4l0eR5/WrRoH9osd9xUVDadTElLjD/h1FFJ/wDlpoKP4eczEcaJ3Qv6/wC4NZ3KEp3DzGA+3uk4BB8D/f1plZiWLk8wrbUCD5j/AJqcPOg3tCHdLY/KsYjwboQI0u1KbGHg6pLepknOASobH4DuCBzN+HYbcZ+U5wzPdtc1SSZnD13BUlRxjKSetjuWNXYD3VW78ZXTty4jqmJbSgpt1BIII5cqmrpx3Lu1sbt3ElthSH0fu5akFKwcfElSSAk/gD291A6gtW1dutfT8PCBL92b6KY88yhqWNIwopeSW1E9uDq8aJeDk8UI4WejW5mwRmWHnmeneWdWpK1BWQAUnwOcYxVcx7ndI8FEf3ud7upASW0OuBB9BlB+VNIam0qkNdHJAyFBvrAYI7QNuYO9AYSbkq3XOStqRbpa5bBi3SUXVSW9KiBq2QgdUfcbyNPPkKCrSlyPfWghSghtxQKmlBK3AARkKVyyPvfd58wKdOHKf23Stsj7v7Qk+pwB6UwbilyYQ2tSFqSS2lX3k/wnBz270FiReJYsaQq8F1uXIhx/d7XBbSUMsgjBWAeSAMJBPWWcnYacBfRyLlc1zJzpdkurK1KVvvn4j+nlTlkoVHS0wzh3HXBOzZ8SOZ/van0ZpLKSBuo7lXfQbS+zFbShawkAbDntWZdIbS6pDnQqOnpMDGT65H4U0nRfekDDhQoAj4cgg457jup1GjPIipjOq94X8ISDjHhp7eRoLy4cme/WODIJypbKdX9Q2PzBpVA+zSQtVofhvJUlyM+eqoYOFDI+eaVBMcRcSWvhyMiRdpPQocVpQlKCpSz24Aobd9qFpcBFuZdkq/mUEfLc/KmvHPDaOI7u4qXKdbTHQlthKACkZGpSiDzJJA7PhFV9c/Z5dI+VQ1tSkj+A6FD0P60BdO9pN6XkMRYjKexQBWfmR9KYQeNZ70iQ7dXVyWmoy3g2lKU4KcE4G3Zn0FALv2vanOjfS62R/lyEfr+Rp3ar039sQVToqQkuhtzSshBQvqK1IOxGFGgY8QsC28XPJT8HTZSe9KuX1qRB762+1GE5HuUaQpDaFLZAUGs6UqTtgZ9KbR3A4yhz+JINBu2rxxpDqSHAFA9hGRWOazBoGiIKmFFUN9xgnmlJyk+YrLRN6YOlTKlaNGoAoJGc/dxToGssigYGE44rW4lrV/Epa1Y9M04ahpSMLXkHmlA0g+eOdbi82gZUoCtKp7COWVelA8bSG0hKBgDkBWzJxUWZ7q/3TVef9c6oDOnPYKCXbkhlK8hs6hjK0g48u6tblyQEISt4lLYwgZ2A8K9hcI3yeAtqDLWkn4ujIB9TiiW2+yq5vFKpzjEZPMjV0ivwG3zoH3siuYevkyK2DoXG6RR8UqAH+o0qNeEuEIXDKHVMOKefdAC3VDGw7AOylQN+MTKtwFyjw3JUcJ0yEMka28clgHmMEg+QPfUHbOJrPccJYmIQ4duie/Zr+ex9CasYjPOh+98F2C8hSpUBtDpH71nqK+Wx9RQRshhp9von20OII+FaQR86pz2l2pm1Xce5I6Jt5AcSlIwEncHHyOKsqRwHfrQCrhq9qca7I0rl5DOU/SgLjG2cT3Ce0m62t4PBIQhLDCilW/YRnP40G3jG3svcHxrnGK1CS770vWrOlTqQVAdwyDtQ1aH0qgICiAUkp3PZRnPhXmB7PzBuFolpQ2dKXiBhIznrDmOZGcYoSsXC11uDSlR4Ep1JOxQ0oj8eVB6qUynmrPlWBnjk2hR8TRjbPZbe5ASt9pmKg4/fOZVjyGfwott3sngtEGdPdd70sthA/E5oKhD8l34Eaa3R7fPmrCGkuOKP3W0lR/AVfsDgjh6FgotyHVD7z5K/kdvlU8xHZjo0MNIbQPuoSEj5UFDW72c36ZhRhKaSfvPqCPkd/lRRb/ZKvAM6e0j+Vlsq+Zx9KtTFe0AhA9nNgi4LrT0lQ7XXMD8E4ohg2i3QABDgx2cdqGwD+POn1KgWKWKVKgVKlSoP/9k="/>
          <p:cNvSpPr>
            <a:spLocks noChangeAspect="1" noChangeArrowheads="1"/>
          </p:cNvSpPr>
          <p:nvPr/>
        </p:nvSpPr>
        <p:spPr bwMode="auto">
          <a:xfrm>
            <a:off x="76200" y="-1058863"/>
            <a:ext cx="2076450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t3.gstatic.com/images?q=tbn:ANd9GcR1x6VYDS9eqiXykMZV-DZSSZ1XAUocjSX5QX1IqpNu_5uopO92U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5181600"/>
            <a:ext cx="1219200" cy="129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23554" name="Picture 2" descr="Broadcom BCM4330 announced features dual band WiFi 80211n Bluetooth 40 FM radio sup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1783081" cy="1524000"/>
          </a:xfrm>
          <a:prstGeom prst="rect">
            <a:avLst/>
          </a:prstGeom>
          <a:noFill/>
        </p:spPr>
      </p:pic>
      <p:pic>
        <p:nvPicPr>
          <p:cNvPr id="23556" name="Picture 4" descr="http://pds10.egloos.com/pds/200905/09/74/f0041774_4a053018970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81425"/>
            <a:ext cx="2430703" cy="3076575"/>
          </a:xfrm>
          <a:prstGeom prst="rect">
            <a:avLst/>
          </a:prstGeom>
          <a:noFill/>
        </p:spPr>
      </p:pic>
      <p:pic>
        <p:nvPicPr>
          <p:cNvPr id="23558" name="Picture 6" descr="http://www.blogcdn.com/www.engadgetmobile.com/media/2009/02/csr-all-in-one-chip-rm-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00200"/>
            <a:ext cx="3398849" cy="2362200"/>
          </a:xfrm>
          <a:prstGeom prst="rect">
            <a:avLst/>
          </a:prstGeom>
          <a:noFill/>
        </p:spPr>
      </p:pic>
      <p:pic>
        <p:nvPicPr>
          <p:cNvPr id="23560" name="Picture 8" descr="http://guide-images.ifixit.net/igi/ZIDpFoULDik1TyWZ.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85800"/>
            <a:ext cx="3581400" cy="2686051"/>
          </a:xfrm>
          <a:prstGeom prst="rect">
            <a:avLst/>
          </a:prstGeom>
          <a:noFill/>
        </p:spPr>
      </p:pic>
      <p:pic>
        <p:nvPicPr>
          <p:cNvPr id="23562" name="Picture 10" descr="http://t2.gstatic.com/images?q=tbn:ANd9GcRqpNLyHw2MK2f2vmC08WQpL2HI7HNHxRYGhRH-wYmWx2pXIgwjPz2Vd-Vz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029199"/>
            <a:ext cx="1238250" cy="381001"/>
          </a:xfrm>
          <a:prstGeom prst="rect">
            <a:avLst/>
          </a:prstGeom>
          <a:noFill/>
        </p:spPr>
      </p:pic>
      <p:pic>
        <p:nvPicPr>
          <p:cNvPr id="23564" name="Picture 12" descr="http://t1.gstatic.com/images?q=tbn:ANd9GcRCAlmHPq3FT24O_FSgQ3bMB2WhIxPIeq29e6ztA01glkBWHhYWmBsmLDQ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9100" y="5410200"/>
            <a:ext cx="1104900" cy="1104901"/>
          </a:xfrm>
          <a:prstGeom prst="rect">
            <a:avLst/>
          </a:prstGeom>
          <a:noFill/>
        </p:spPr>
      </p:pic>
      <p:pic>
        <p:nvPicPr>
          <p:cNvPr id="23566" name="Picture 14" descr="http://t3.gstatic.com/images?q=tbn:ANd9GcRFZbVklkxECgHxu57F31cv3F_KzdFWm-FA5QxtrJ8wWVTivKN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4343400"/>
            <a:ext cx="666750" cy="657226"/>
          </a:xfrm>
          <a:prstGeom prst="rect">
            <a:avLst/>
          </a:prstGeom>
          <a:noFill/>
        </p:spPr>
      </p:pic>
      <p:pic>
        <p:nvPicPr>
          <p:cNvPr id="23568" name="Picture 16" descr="http://t3.gstatic.com/images?q=tbn:ANd9GcTsGPYwJIBiwHCdcxjCA0qSIoA2IruCy6eyXtpTmX7a8RBNzVH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52400"/>
            <a:ext cx="1447800" cy="145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Atheros</a:t>
            </a:r>
            <a:r>
              <a:rPr lang="en-US" dirty="0" smtClean="0"/>
              <a:t>, Broadcom, CSR, Marvell, Qualcomm, ST-Ericsson, and Texas Instruments</a:t>
            </a:r>
          </a:p>
          <a:p>
            <a:pPr lvl="1"/>
            <a:r>
              <a:rPr lang="en-US" dirty="0" err="1" smtClean="0"/>
              <a:t>CellGuide</a:t>
            </a:r>
            <a:r>
              <a:rPr lang="en-US" dirty="0" smtClean="0"/>
              <a:t>, </a:t>
            </a:r>
            <a:r>
              <a:rPr lang="en-US" dirty="0" err="1" smtClean="0"/>
              <a:t>HelloSoft</a:t>
            </a:r>
            <a:r>
              <a:rPr lang="en-US" dirty="0" smtClean="0"/>
              <a:t>, Infineon, Intel, </a:t>
            </a:r>
            <a:r>
              <a:rPr lang="en-US" dirty="0" err="1" smtClean="0"/>
              <a:t>MediaTek</a:t>
            </a:r>
            <a:r>
              <a:rPr lang="en-US" dirty="0" smtClean="0"/>
              <a:t>, </a:t>
            </a:r>
            <a:r>
              <a:rPr lang="en-US" dirty="0" err="1" smtClean="0"/>
              <a:t>Nanoradio</a:t>
            </a:r>
            <a:r>
              <a:rPr lang="en-US" dirty="0" smtClean="0"/>
              <a:t>, </a:t>
            </a:r>
            <a:r>
              <a:rPr lang="en-US" dirty="0" err="1" smtClean="0"/>
              <a:t>Redpine</a:t>
            </a:r>
            <a:r>
              <a:rPr lang="en-US" dirty="0" smtClean="0"/>
              <a:t>, Silicon Labs, </a:t>
            </a:r>
            <a:r>
              <a:rPr lang="en-US" dirty="0" err="1" smtClean="0"/>
              <a:t>Skytraq</a:t>
            </a:r>
            <a:r>
              <a:rPr lang="en-US" dirty="0" smtClean="0"/>
              <a:t>, and </a:t>
            </a:r>
            <a:r>
              <a:rPr lang="en-US" dirty="0" err="1" smtClean="0"/>
              <a:t>Telechips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smtClean="0"/>
              <a:t>: Broadcom, </a:t>
            </a:r>
            <a:r>
              <a:rPr lang="en-US" dirty="0" err="1" smtClean="0"/>
              <a:t>Atheros</a:t>
            </a:r>
            <a:r>
              <a:rPr lang="en-US" dirty="0" smtClean="0"/>
              <a:t>, Intel, TI, Marvell, ST-Ericsson, </a:t>
            </a:r>
            <a:r>
              <a:rPr lang="en-US" dirty="0" err="1" smtClean="0"/>
              <a:t>Connexant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Bluetooth </a:t>
            </a:r>
            <a:r>
              <a:rPr lang="en-US" dirty="0" smtClean="0"/>
              <a:t>: CSR, Broadcom, TI, </a:t>
            </a:r>
            <a:r>
              <a:rPr lang="en-US" dirty="0" smtClean="0"/>
              <a:t>ST-Ericsson</a:t>
            </a:r>
          </a:p>
          <a:p>
            <a:endParaRPr lang="en-US" dirty="0" smtClean="0"/>
          </a:p>
          <a:p>
            <a:r>
              <a:rPr lang="en-US" dirty="0" smtClean="0"/>
              <a:t>Consolidation of wireless industry: ST+NXP+STE</a:t>
            </a:r>
          </a:p>
          <a:p>
            <a:endParaRPr lang="en-US" dirty="0" smtClean="0"/>
          </a:p>
          <a:p>
            <a:r>
              <a:rPr lang="en-US" dirty="0" smtClean="0"/>
              <a:t>All in one solution or BT \ WLAN \ GPS \ FM \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Connectivity Market</a:t>
            </a:r>
            <a:endParaRPr lang="en-US" dirty="0"/>
          </a:p>
        </p:txBody>
      </p:sp>
      <p:sp>
        <p:nvSpPr>
          <p:cNvPr id="7170" name="AutoShape 2" descr="data:image/jpg;base64,/9j/4AAQSkZJRgABAQAAAQABAAD/2wBDAAkGBwgHBgkIBwgKCgkLDRYPDQwMDRsUFRAWIB0iIiAdHx8kKDQsJCYxJx8fLT0tMTU3Ojo6Iys/RD84QzQ5Ojf/2wBDAQoKCg0MDRoPDxo3JR8lNzc3Nzc3Nzc3Nzc3Nzc3Nzc3Nzc3Nzc3Nzc3Nzc3Nzc3Nzc3Nzc3Nzc3Nzc3Nzc3Nzf/wAARCABwAOcDASIAAhEBAxEB/8QAHAABAAICAwEAAAAAAAAAAAAAAAYHAgUBBAgD/8QASRAAAQMDAQQHAwcGDQUBAAAAAQIDBAAFEQYHEiExEyJBUWFxkRSBoTJCUmKxwdEIFRYjVZIXJDM1Q0VTcoKT0uHwNGSEorLC/8QAGgEBAAIDAQAAAAAAAAAAAAAAAAIDAQQFBv/EADARAAEDAgQDBgYDAQAAAAAAAAABAgMEEQUSITETIlEVYXGhsfAGI0GBkcEUFjJT/9oADAMBAAIRAxEAPwC8aUpQClKUApSlAKUpQClKUApSlADyqq9pOqJJuC7TAeU00yAH1tnClqI+TkcgAff7qtQ8q87Xp/2m8z3wc9JJcVnvG8cfDFVSuVE0O5gVMyadXPS6NTzOLfcptulJkw5LjTiTnIUcHzHI1eWlrui+WePOCQlxWUuoHzVjgfx8iKpe+WV2zpgKddS57XGS+MJxu57Psqe7Hnt633Bgn5DyVgeBT/tUIrtdlU6ONRRTUqVEf0Xfu2LDpSlbB5IUpSgFKUoBSlKAUpSgFKUoBSlKAUpSgFKUoBSlKAUpSgFKUoBSlcUB8Zr4jw33yeDbaln3DNeceK/Eq+2r71e/7Npi5u55R1j1GPvqjbUz01zhs89+Q2n1UBVE26Ieo+H0RsUsi+7E62sRAwxZin5iFs+m5/vWGx5/dulxYPz2UL/dUR/+q2215res0J3HyJOPcUK/AVF9lj5a1YhvPB1haT48j91YXSRCUPzcHcnS/rcuelKVsHlRSlKAUpSgFKUoBSlKAUpSgFKUoBSlKAUpSgFKUoBSlKAUpSgFcGua4NARXaY8GtIyk5wXVtoH7wJ+ANVbpBrp9U2tH/cJV6cfuqf7XXt2yw2f7STn0SfxqHbOGul1fCP9mFr9En8a136yIeqw35eGSP639LE+2otdJpJxf9m82r44++q30M90GrbYvOMu7h96SPvq1toDXTaQuIx8lsL9FA1TFpe9musJ8f0chtXuChSTR6KZwf5lBJH4+aHogGsqxB7KyFbB5QUpSgFKUoBSlKAUpSgFKUoBSlKAUpXSvFwZtNrmXGSFFmIwt5YTzISCSB48KA7tKqj+HnTecfm+6fuN/wCqsm9u2mFrAch3RsfS6JBx/wC1AWrSo/adX2a8WKTebZL6eLGQpbwA3Vo3U5IKTyOKg/8ADzpv9n3T9xv/AFUBbFKqpvbvplSgFwbogZ4no0HH/tU00nrKy6tZccs0suLax0jK0FC0Z7wezxGRQEhpUa1brexaSaSbvM3XljLcdpO+6rx3eweJwKgLm321h3Ddjmqa+kp1APpx+2gLjrg1FdF6/sesApFueW3LQneXFfAS4B3jGQocew8O3FSlR8aArja0zLlu21mLFfeShLilFttSgD1R2CtfsutktjUbj0qI+ylMVWFONKSMlSR2juzXYn7cNMw5r8ZMWe+GnCgOtJQULwcZGVcqnOlL9E1PZI93gIcQw9vAJdACklKikg48RVfDTNmOozFHtpFpUbov1ufTUbCpNguTCAVKXGcCUgcSd04+NUV+a7mOsLdMGOP/AE6/wq39da5tmim4a7mxIe9qKwgMBJI3cZzkjvFRH+HjTZ/q+6Y/uI/1Vl7MxigxN9GxzWtuiloQlqdiMOLBClNpJBGDxFdiq8sm2LSV1kojrkPwFrwEmW1upJ/vAkDzOBVghQKQQQQeRzzqZzF3uZUqDau2pac0vIXEeedmzUHC2IoCtw9ylEgA+HPwqLR9vlpU6EyLLObbJ+Wh1CyB344fbQFxUrUaa1Fa9TW5Nws8oPsk7qhyUhX0VA8jxrq6t1lY9JsJcvEwIcWMtx2xvOueSe7xOB40BIaVTru321B/dask1TWflKdQk+nH7ameitodi1gtTMBxxiYlO8qLIG6sjvTjIUPI0BL6VDtc7Q7VouTFYuDEp9yS2paRHCTugHHHJHM/ZWv0rtZsmp77HtEKJOaff3txTyUhPVSVHOFHsBoCwaVptWaig6Wsr11uJWWWylIQ3gqWpRwAAfXyBqAjbxpwnAt10JJwOoj/AFUBa9K+bKyttCilSd5IJSrmnwNKA+lQXbXN9i2dXPBwqR0bA4/SWM/AGp1VPflIzy3Y7TbxzfkqeOO5Ccfa58KAp3RNvtVz1JEi32WmJblBZfdU6G8AJJABPaTitvtKs+kLS9Ca0jdHJy1hRkAuhxKBw3esAOJ63Djy7Kz2W6Hj61mzm5kt2MzFaSreaAJKlE4HHwBrrbS9KQdIXliBb7oZ2+zvuBQTvNHJGDg9o40BItIwZtg2T6qvMpKmmrk01HipVwLgKikrx3dc4PgahWhrPGv2rLdbZrnRxXnD0qwsIIQlJUeJ5cBUqu+pbjctj0ONcnlvOm7FltxZJUtptsK4ntwV4z4Co5onRly1lMkRbW5GQphsOLVIWpKcE4A4JPGgJftS0VpPTVoYfsl0W5OW+EmMuQh0qRg5OAMjHDjy41rNlE57Ty75qZTZMeBAU2AeAcecUkNo9Rk+VR3V2lblpG5pt92DPSLaDqFsr3kqSSRkHA7QeYqZXC7qumxBKGIMeIIt2Qy8IyN1Lg3CQsj6RJTnyHlQEOtse5641a0w6+XZ9wf67znHd7So+AAPAdgwKua+bFrAxpiSYDsv84sR1OIfW7kOKSM4KeQBxjhy8arrYXJjRtoUX2laUF1lxtoqOAVkcB5niKu7arqaNpzSM0KfQJktlTEZoK6ylKGCrHckHOfIdtAeadJ3R+z6ltk6KoocakoPA/KSTgg+BBI99ehttOrP0c0sqJFc3Z9x3mWsHihHz1ehwPFXhVD7O7Iq96vt7CurGYcEiS4o4ShpHWUSfdj31ntG1QrVuqpVwSVeyp/UxUH5rac4OPHir30BpFWuUmzouykgRXJBjoPapYSFHHkCPWr9/J1uHT6RmQ1qJVFmEgdyVpBHxCqrfVupNNS9nlp09ZRK9qgvJcW46wEpWSlW+c5PNRz5Yrf/AJN8/o71d7eSf10ZLyR2ZQrB/wDsUB8fyjp3Tant0IHhHh7548itR+5IrDZLs2tOr7BLn3ZctCkyS00WHAngEgnmk9pqM7YJ3t+0W8KB6rTiWAO7cSEn4g1dWylyDpzZjb5NylMxW3EuSXFurCR1lHHn1QnxoChtf6cTpPVMu0tvqkNNhK23FgBRSoAjOO0cqsBjXs6zbGIDbL6hcZDzsOO7k7zbSOah4gKCR3ZHdVe67vidT6uuF0ZCg0+6AyCOO4kBKeHeQM47zW62kWSXp6yaTt0tBSUwXHVp7nVubyx5gFA91AdbZlo1Wtr8qM+8tqFHR0slxGN4gnASM9pOePHkan20XY/GiWxmVo+JLelJdCHY3Sb+8gg9YZ4gggeHGs/ybHYwj3tkLSJanGlbmeJQAoZHhk/EVLdoO1CBo6axBRF/OEpaSt1tt4J6Edm9wPE8eHcPEUBX2zePqHZ6m+XS+2uRGt6bepWHSAHHgtIbTz5neIqvWzddb6rbS66p+4XF8JK1HgnP2JSOzsAqz9Z60k612YXOY3aFQorMxhsrL2/0hzkj5I5Hc9ahexWVGjbRLcqWtKAtLjbalcBvqQQkZ8eXvoCz7hsT0+1px9uM9LNxbZKkSVucFLAzxRyCSff41RFguT9ovcG4RFFDsd5DiSO3B4jyIyK9SbSNTxtM6VmvuvJEp5lTUVvPWW4RgEDuGcnyrzVoKxPai1Zbre0klCnkreP0W0nKj6cPMigJRt8n+2a8LIxiLEabAB5E5Wf/ALrSbMXFwNotiKwUKVJSkjwWnH2Krq7QZ35z1ze5KesFTHEoI7Qk7qfgkVstZNr0ptFbW2gKVAMR1Kc43t1ts49+DQEp2+6iVdL/ABdOQiVoh4U6lPzn1DgPckj941XWjreLpqy0QSneS9MaSsfV3gVfAGtzZGJE+JqbVtwUpao7SsLPz5L53R6BSj4dWu/sNg+2bRITm6SmK068fDCd0fFQoD1ABSuqu4w0TBDXLjplKGUsF1IWRjOd3Oe+lAduqg2zaK1Jq29QXLNEadiRo5TvLfSjrlRJ4E9wTVvVwTQHmAbHNag/zfHH/lt/jWzsuw7UcqQn86vxILGeuUr6VePADh6mr4vWoLZZWt+4SUIURlLY6y1eSf8Agqu71tLnyFKRaWERW+xbgC1nx7h8ag57W7m7S4dUVOsbdOq7Gu2i7NbrKg2O0aUhoXb7cy5vLdfSlS3FkbyjnGSd0HPjW82K6Kumkmro5e2W2n5Km0thDiV9VIVniPE/Coi5qrUDq99V2lg/Vc3R6DhWxtmv7/CWOlkplt9qH0D7Rg1BJmnRf8P1KJoqKvvuMtr+gdTaq1S3OtUVp2K3EQ0lSn0I4gqJ4E/WqQaF0C4zs6mab1JF6Fcp9a3ChxK+e7urSRniN0c+7uNb7TeubbelIYdPscs/0TquCj9VXb5cDUqScjNWoqLscaaCSB2SRLKeZL7sd1bbpS0wIzdxjg9R1hxKSR4pUQQfXzri2bI9Z3WUn26MmGjOFPS3wSB5AkmvTopgVkqKmuezqdYNDvWTR7Al3C4kIuE11xLai2OJSMngDywOwnNRvQ+xaa5cXlawY6KGlr9WhiSkqWsnvTnAAz8Kvw86re+7SZEK7SYtvixnmGV7gcWpWVEc+R5Zz6VFzkbubNNSTVTlbEl7Gr1XsXtAsMk6ajvqug3ehD0rqnrDeBzw+Tn31p9l2zzVmmNZRLjPhNIhhDjbykyUKISpJxwB48cVZuh9RT9RR5EmXFZZZQsIbLeeseZ5nsyPWpRgVlFulyuaF0Mixv3Q813rZRra53idPVb2MyZDjvGW385RPf411mdjGs3FhK4kVoE/KXKQcemTXp3FYvb4aWWt3pN07u9yz2ZrJUVZoDY5GsExq532Q3OmtHeaZbSehbUOSuPFRHZwAHdUo2jaJY1pZkxlOhiYworjPkZCSRxSfqnhnyB7OMYe2m3dh1xl62xEuNqKVpJXwI5jnU70rfU3+ztzAlKHclDzYPBKh93I++oNejlshu1GH1FOxJJE0XvPOcrZVre3ysMWxTpSeq9FfRj3cQRW201sV1FcpSV30otsXOXCVhx1XkASM+JPrXo4VlUzSNAdI2g6UVplEfctqmS1upPW797P0s8c99UJqDY3qm3SlptzCLlGB6jrK0pUR2ZSojB8s16ZJro3W6wrTGMi4SEMtjlvc1HuA5k+VDLWq5bNS6nm6Bsl1rdZCRMiCKgYSXpb4OB5Akmrt0PoaDoi1vJg/wAauTqP1slYA6QjiEgfNTns9T3R297TZLqy3ZoyWWuQdeG8o+IHIe/NRl7VeoH1la7vLBPYhe4PQYqpZWodmHAqqRt3Wb4mps+yPVv5/hyLjCYTH9qQ5IX7ShWE7wKuAPHtqR7WtnGoNRauVc7NFadYcjtpWVvpR105BGCe7FY2/XeoISwVzPaUA8USEBWfeMH41O9P7QrZcSlmePYZB5Fw5bJ8FdnvrLZGuKanB6qBM1rp3EUvWzy8MbLLfpuyx23ZzklMmeS6lIKsEkZPPB3AP7tfTYvoG8aVudynX2M2ytxhLTO46leQVZVyPD5KatlCkqSCkggjIIPOshVhyyr5ehbvc5EmNKWhtDq1KXKUpKkKO8ClwJB3is9YEHAAIwTujKrQpQFG/p1qP9pn/JR+FYu621G62UG6OAHmUIQk+oFWx+h+nv2RG9DWTek7A0sKTaImRxGW8/bVHDf1PSdqYemqQeSFLW613bUEpXsjL0lxR67yskA/WUeHxqwLHsyjtBLt7fU8vn0LPVQPAnmfdip+002yhKGUJbQngEoTgD3V9ak2JE1U1KrG55eWPlTu3/JpWNLWFlsITZ4RA7VshZ9Tk10bjoSwTkECCIy8cFxzuY93L4VKKGrMqHNSqnauZHrfxKX1LoO42ffkxczYieakJwtA+sn7x8Kz0xr+fatyPP3psQAAbyv1iB4E8x4H1q41JzUN1PoCDdd+RAUIcs8VYT+rcPiOw+I+NVLGqLdp2IMUiqG8KtbdOpurNqa0XdIMWa30h5suHcWD3YP3Vuc1Qd10vebUsplQHVIHJ1lPSIPvHL34rWdNIA6PpHh9TKvsrHFVN0LuwopeaGXT8/suDW2rY1oguxob6HLg6ChKUKB6L6x7sdg76qCFFfnSmYsZBceeWEoHeT/z4Gu/a9N3i6uBMOA9uk/yjiChA8cmrV0do6Pp9BfeUl6csYLgHBA7k/j21izpFuuxsJJTYTCrWOzPX39kNxp+1NWa0x4LPENp6yvpKPEn1rZ1wOFc1sIeUc5XuVzt1FcHlXNDQiVFtRsCodzF1YR/F5Rw5j5rn+/25rX6B1Imw3JSJRIhScJcP0COSvx8PKrknwmLhFdiy20uMupKVJVVS6j2f3K3urctiTNi5yEj+UR5jt93pVD2K1czT01BXQ1NP/FqVt9EX0/BbcSVHlspeivoeaUOC21BQPpXMqZGhtlyU+0ygfOcUEj4153W3KhuFLiH46geIUlSDWbMSdcHQGI8mSsnhutqWf8AaiTdw/rzU5uLy+H7uWbqLaRDihbFmSJb2P5ZXBtPl2q+zxqAtt3rVt1Kh00uSflKUcIbT58kj/nGpFp/ZxNlrS7eFmIznJaScuKHd3J+JqzrXbIdqipjQGEMtJ7Ejme8ntPjTK5/+iDqujw9MtMmZ/VffoQ2x7M4EdtLl3dXKexxbbJQ2PDhxPw8qkzWl7E0gJTaIRH1mEqPqQTW4HKuatRqJshxpq2omdme9SK3PQNinJV0UYxHDyXHO7j/AA8vhVf3/QV3tO87HQZ0YfPZHXA8Uc/TNXVQ8qi6NrjZpcWqqddHXTop59tl/u9oT0UCe80gcC3nKR/hPAVsP051IP6zP+Sj8KuCfY7VcF786BGeVj5S2wT6866Y0fp7H80Rv3TUOG5NlOj2vRP5pIdfspVf6daj/aZ/yUfhSrV/Q/T37IjehpThv6jtTD/+Hkh//9k="/>
          <p:cNvSpPr>
            <a:spLocks noChangeAspect="1" noChangeArrowheads="1"/>
          </p:cNvSpPr>
          <p:nvPr/>
        </p:nvSpPr>
        <p:spPr bwMode="auto">
          <a:xfrm>
            <a:off x="76200" y="-365125"/>
            <a:ext cx="15525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ttp://p.lefux.com/61/20090917/A0099000GB/InsetImage/Wireless-Stereo-Bluetooth-Headset-Headphone-SX910A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17916"/>
            <a:ext cx="3429000" cy="126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5525" y="228600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Access 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267200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Phone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572000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 STA</a:t>
            </a:r>
          </a:p>
          <a:p>
            <a:r>
              <a:rPr lang="en-US" dirty="0" smtClean="0"/>
              <a:t>Bluetooth Master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2173069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Headset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Bluetooth Slave</a:t>
            </a:r>
            <a:endParaRPr lang="en-US" dirty="0"/>
          </a:p>
        </p:txBody>
      </p:sp>
      <p:pic>
        <p:nvPicPr>
          <p:cNvPr id="1030" name="Picture 6" descr="http://t3.gstatic.com/images?q=tbn:ANd9GcT6E4UG0N6d33omi6kWeOvf_yaDiNMFrITTS7Ah--RVNv9WhGSxQfQoTav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181600"/>
            <a:ext cx="800100" cy="1400175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QOBJwiUONS--ykXCTS22Ka_V6xQwLMdAkuqGD-dAn8v_KK8yGWfpKt4-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43200"/>
            <a:ext cx="1171575" cy="895351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SWndwJmiiHLkPB9f2B4q09UB8lPxZGYaPFMovRd7GQXJFjVLs6RL_j2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219200"/>
            <a:ext cx="1181100" cy="1181101"/>
          </a:xfrm>
          <a:prstGeom prst="rect">
            <a:avLst/>
          </a:prstGeom>
          <a:noFill/>
        </p:spPr>
      </p:pic>
      <p:sp>
        <p:nvSpPr>
          <p:cNvPr id="18" name="Isosceles Triangle 17"/>
          <p:cNvSpPr/>
          <p:nvPr/>
        </p:nvSpPr>
        <p:spPr>
          <a:xfrm rot="10800000">
            <a:off x="3429000" y="2667000"/>
            <a:ext cx="1981200" cy="121920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System</a:t>
            </a:r>
            <a:endParaRPr lang="en-US" dirty="0"/>
          </a:p>
        </p:txBody>
      </p:sp>
      <p:pic>
        <p:nvPicPr>
          <p:cNvPr id="24578" name="Picture 2" descr="http://t3.gstatic.com/images?q=tbn:ANd9GcRS_R5yCKTM8jSeSIAxC9QeTm6At3NNcLr1D48ap9tGDK7QHL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978" y="3276600"/>
            <a:ext cx="2125578" cy="1524000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RS_R5yCKTM8jSeSIAxC9QeTm6At3NNcLr1D48ap9tGDK7QHL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2125578" cy="1524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0800000">
            <a:off x="3954378" y="3657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954378" y="37337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954378" y="3810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954378" y="38861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954378" y="3886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954378" y="39623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954378" y="4038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954378" y="4114799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http://t3.gstatic.com/images?q=tbn:ANd9GcQ0CRveJBeLi2SNsaOwljfHa2Gs0_ERxlmh6oA9UqvuN9TnW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53000"/>
            <a:ext cx="1595803" cy="1371600"/>
          </a:xfrm>
          <a:prstGeom prst="rect">
            <a:avLst/>
          </a:prstGeom>
          <a:noFill/>
        </p:spPr>
      </p:pic>
      <p:pic>
        <p:nvPicPr>
          <p:cNvPr id="16" name="Picture 4" descr="http://t3.gstatic.com/images?q=tbn:ANd9GcQ0CRveJBeLi2SNsaOwljfHa2Gs0_ERxlmh6oA9UqvuN9TnW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953000"/>
            <a:ext cx="1595803" cy="1371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05600" y="4191000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</a:t>
            </a:r>
          </a:p>
          <a:p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638800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</a:t>
            </a:r>
          </a:p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1148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</a:p>
          <a:p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56388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</a:p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24582" name="AutoShape 6" descr="data:image/jpg;base64,/9j/4AAQSkZJRgABAQAAAQABAAD/2wBDAAkGBwgHBgkIBwgKCgkLDRYPDQwMDRsUFRAWIB0iIiAdHx8kKDQsJCYxJx8fLT0tMTU3Ojo6Iys/RD84QzQ5Ojf/2wBDAQoKCg0MDRoPDxo3JR8lNzc3Nzc3Nzc3Nzc3Nzc3Nzc3Nzc3Nzc3Nzc3Nzc3Nzc3Nzc3Nzc3Nzc3Nzc3Nzc3Nzf/wAARCACPAIgDASIAAhEBAxEB/8QAHAAAAQQDAQAAAAAAAAAAAAAABgAEBQcCAwgB/8QARxAAAQMDAgMFBgIFCQYHAAAAAQIDBAAFERIhBjFBEyJRYYEHFHGRobEjMhViorLBFjNCUnKCkrPRJENkc6PxJjY3U4Ph8P/EABgBAQEBAQEAAAAAAAAAAAAAAAACAQME/8QAHhEBAQEAAgIDAQAAAAAAAAAAAAECETEDBBIhQWH/2gAMAwEAAhEDEQA/ALxpUqVAqVKlQKlSpUCpUqVAqVQF/wCMbBw/lNzuTKHhv2CDrdP91OT86rq9e2d6Qsx+G7YdSjhLska1H4NpP3V6UFxLcShJUshKQMknYCqv459qTtrkvxeHobExLKUlycpzW0knoAnmRkdarCffeJOJ5fYSnZcwlRBaIAQkg79zZAx5g/Gnz/DM632S9T7m4ezENQYbCtRyVpA1dBsScJJwaDba/ahxPCu/v8uaLgyrZ2IpIQ3j9XA7p89/PNXnwrxTa+KIAlWt7JTgOsr2caPgofx5HpXMVujh5h4EclJ+yqdW9+4WOc3PtMhbEhsbKTyI8CDsR5Gg6upUB8Ae0eFxMlEKdoh3bH80ThD3mgnr+qd/jzo8oFSpUqBUqVKgVKsVuIbQVuKCUpGSpRwAPjQTxD7UuGbNqbalG4yBt2UPChnzX+X5E0BxTK53a32mOZFzmMRWR/TecCc/DPP0qjeJfazxPLJZgRk2ltaSpPcKnSnffUoY6Hkn1oDky1zFOyLuqbKmL2Q48+ABtzJUCo/AYH2oLq4h9tFnhhbVlivXB0bBxYLTf17x+Q+NVzxJx9xXeIpek3FuDEcHcjxnA0Vp5bAErI8ycbGhJ1lv3TS2o9uVZDihpT/ZGdzn4CopYWgnWCMHc+dAU8OWGTe0LdCSIy1lJkDHcUME8yN8Ec886P7RwraYkdUZtx5514d5YWSNvMYT9Dzpj7LGyvhJ0tt9oRPzo23x2ZPMgfWi6Cw+zLb94ejtlQI7BISCr03V81H4UDFFniWlKVwkMNPaFESJJKtOCkc+n5v/AK3pvxMsSOGb0C8+6oQVq77SkJxrRyCsZ+ISB50ST0obQ2tUZ6Q4AsoS0pQONs8tz02wfpUfxIlwcK3plcaPFT+j3VdigBK87bkZz+yKCqrE1qbk7bZSf3qfNRHHGVOIZUtttILhSM6c+PlWdlj9mw9t+cJ/jTqOp2Ott5hwoWEjBHhigGLowEDtWVaVjvBSD+Ujkc+NdV24qMCMVrK1FlGVHmTgb1zPxGsPFx0NJaygBQR/SVg5Prn+FdLWk6rXDPiwg/sigd0qVKgVML5+kDbJCbO5HbnEAMrkpKkAkjmBvyz60/rW9+T1H3FBRXGHDnFU6Uym5XN67I7HW60HksNpWSrASjljAG+Car2RbZfvEhtmM6UMLKXChCgG8HGCTuPXFXDx9xOvh7iFpH6OclMuRkKUttekpOpW35T/AAqOt3tF4Zc/DnNTYqlnvBTGU74Ocpyc5A6dK0Blh4TkXvMqRc4zCVFSlltJW4ojdWcDnjfGfDapG5cJQrb7m6xLQO1ZQ64JgKVEk8iBggYxz86NbrfrW+oucNzYRLrRLi5DSwEgnG+cZO/y6cqDbrb7pdZTLcaRCmoZTpU6FYRz6LUNuv360BPcGmf5LGM3JjNCc8hUdtuKg93PVB5jzIqtbfaGZdzU0X1tpypAMdoEKx1xy3JO2Dy6Ue3Fot2oMspSqXLdbbjMh9We1IAGemADk5JxtUdcmLJYUsw7VOckXRYSFzEKSW4wUcFwhOylZJwCScnpisEh7O2EM8Ozm2gt5pNxI7jaklxP4YPdG/jn1ops7MsvIJgpYZCSDhSifrpx/g9a22+0x7HB9zitGO0hSAcrBUQdKSoncZO9OYKkOSGiUPOZyQpWCEnB8CrHLmSOfpQbbnHjqYSqTILKAlYOkElQOCeW/wDR6etQd1j2yPwzeW4DTgUq3vZWUtoBGnP5U4PhuU+tEtxiPSEI7BLaiErSQ4AR3hjkQQeXWoW9w5rPD1097nBxPuL6UspUnSnuHfCUIHTwNAEe6e7W+Ks8nEj7D/WmrKPwEk+AqdvCALHalJHQZ9UioRlX4Kf7I+1BC35OGXPgftXR9gVqsVuPjFaP7ArnS/bx1fCuh+Fla+GbSrqYTJ/YFBKUqVKgVYOfl9R96zrBfT40A5Ot0Z6VImTGWn0NpSClxI7oAyVA9ee4O21CHEPDNpkqZudqLDsZ5eEljTp1DzTseo5eVE3E9pc4hgTrQw+I6nClS3dIUB3RgEZzuf3TQ5Y+H3+EuEJsKTKQ/MkSkqT2aMJbOUjKc+Sck7dK38AfxJbbPbo7QS3DZafSEdm0+FuqWORIKT2YyDnkN96HPfENQjHkPlKmR2akMhOnGO6de4PoPGiDjPhqPEcj3OH+kHnpKlLeDsYttoTgk6TgZx45O29V9d1SVy3GS624SUhKWxsMnkB0PLNVNXPSeOeziZOD+QhIQ0kEJSkY29Op2yTUtalxRb5iF5S6HG+zAI3KVoJO+5/7+g6+ysFaDsnU5pSN8b4x+z1oktUFxVlnSVsPmN26VJW2P94kjAIGdsKJ6cudRqqx96s/i90LC1LLenOQnOP1gCfqazhvOvLbLjg72+lAJHzwKj462J8JtUSSpTOUpWEYwoahzPP5GpFuJGKVq/MQMkDAPr1+dBlctGhtCyRq1jAVg50kDHnvzxUdeUodsE9vvpHujuVEqV/u1eQHrUwzGipI0NpyR470yvTjUWzS/fO4HWHG0q07ZKSAMgbcxzoA++NJRw3aljnobOD/AGBQxHT/ALO0SdykfaibiEk8JWY55ttf5YoXZViO0P1aCNvqfwFfCuguDjnhOyn/AIBj9xNc/Xo5YIHPFX7wOdXBtjP/AADP7goJylSpUCrTJdbZaLrq0oQjdSlHAArdTafr91c7MuhfTsUgr9Arb50AFxbdL/ZbvJnW0xTASlpLrbySSVnYEfMdahf5RSuItDciZACm16i0Hkt4HUjfJUMbCpP2npWuz3QMu6CpyOnODt3m+tVzCZhvtdpdFLlvd0N9s6cJGNwRnPh1rLqZnNd/X9Xy+xqzxzngQ8cX5DVxas7iWZCPc1PodbcKk6ihYCMct9I69ahHrDb16piyvtXF62+xISGkp5AA8znB3+lNI0GBbZLkvWk6e/hSwAnA8seH0qMtN4TMdREmr7FhBIRmS4AM8gcqxjON8bZJ3q/B5fHbflOYe96Hn9aSasnP95O4FuanmQ/+k4kR1C9LjbzalLVpKTqCWkAY36/XGQRt8A3R20tO2+dCf7dIcYfWsthKQcY0EEk8xnHTzyBifOnWOa6zAYYDTbhS28MKLoIOpRIVz5bdPPFPeOrrONj4YlNPSIz6raQstrUgqPabnIOSPWs38dddPP4tax9ztNQ7s/wjEltvyVMPP3JUdXZxkrQNCU6iArHMqSQcHIAPXdwnjS/vpnFhyO2uMXR2fYuBThQM4zkd4g5GxqPvrbbtk4c94a7QussLWVE6lKKU5UT1O/M01hQI6rg97pOeusl5xSAxIZU0gK/LuTnJTqwNt+lM5t6LqTtKz7txuxB9/lyGGoxbUvHaFRAAz0J5isuFLtKu06RFuOJLa7e66FkDSk9kFAYwM7nIyc93brTJ64Xmdb0QyIbEdttICWW1KVo04xufCnfCjXZuXNtRziOtOSOZTGc+VVcWJnkl6POI5T8fhG0JeYQUoQynKXTn+b8NI+9DDM9otJSptxOM7gAjr4GibjJYXwpb9PTscf4KDmRlA+J+9Qt7c32XGzpUd/EEV0BwDn+RdkCshQhNgjw7tc8zx+Cem1X37Lt+ArP/AMkj9tVAVUq8FKg9pld9HuDvadlo2B7UkJ5jnjentN5iFOMlKHFtkkd9GMj5gigqv2kXVAl3C1BpRe1RX0KHezlaE4wDscjbbfpyrfF4fsi4rYetdnW6GxrUYMkqKsb5x1zUT7Q7sxbOKpK5M9DaNUNZjIUe1VoWlRWnbbCQRzOT0231p9q9oGrshfHRvntrglH2FBCX2xRhxHHZ91ZixFtkkxIrydQyBsHeZyRyIHnUmnhG3MoeQ3bLq66tCghTlrJ7NQzggpcA6jmDyFNJnEjPEMlmXChLkBhstGJJuS5CnSrBBwSCANBzgGnS3pKoyXpNhtrYCgEFMt1shQ35FeDjc788edVNWdVNzL2HxYkwku+8nvhKgsPAN9motnCSFflO6eeOh5b1q9osZcKw8LsupUlz9GBSgo5wSs1uRMt8Z1Ohb2hxaXMkJKdyRkZTkeJAO4A5kCtftNeW9auGnHVhalW7OoZ7w7VWDv5Ve925mb+Jxni2pG8XOPHs3DinWFOAMMNgZxggAZ/ZpcEOrPFEvs28rS46oZHMq3x8hUhcg7J4FszLCNTzj8JtASnJz2TmMeO4G3Wo6zL0SXXTFgNOuqVrUhyQNeDzKe0x58/SuTonZEJkLkXQXEyGy8oFpYIdQpOQUYPMDkPEeAqO4VuDD12mMoQsKlx3XmgRjSkR15B8+8BinabeoN7q1trcCQ12zhAK1DfBV47mseH4Ltsuzjr0NltpDMjU770XXDhlwAAEDSDvnc8hVXVqZmRlxUf/AAnA/wDhP7FCjCho+f3ok4le18I27+yzv/coUZcGj5/epUynq/BPwq9/ZSc8AWj/AJax/wBRVUM88GwVFIUMEYPwP+tXt7JlavZ/asDGA6MeH4q6AvFKvRSoFWiUSOz81H901uJxUbfLnAtcZuRcpbUZkuaAt1YSCopVgDz50HPvtjSh32huIWMgxWj9DULbhZI4xOsi5PiUTVtn7Gpr2pgzuOXrlCKJMNEdoF1laVgZT4A56ihgSWTsXEpPgrY/Wg33S/WmM7oslqlRVoP5npvaY2IIA09c+PSoCXcG5Ce5FS24TlS9ajn0rVcR/trpGMZ/hUhCsLsiGqUt9lDYGSDqUcDmdgQPgd/KsupO25zdXiGMefMaUVMyXUE7qKVkZor4zfXIsPDSnXVOKFuGSpOnH4h28/jQzNRDZIRDcdcyBqUtAT8hk1Z6uFUcX8PcOe6XSOhca2JZcaQtC1pVrUd06gRzpPss4Nbzcog4KtEUlxDinopGByCW1oWrPLmrb40TXjhm3WsBbSrg53sAJKFYBIG/d9fQ0K34IaZt8ZI1rgvCC4spwCtoNhRweW6seh+NW3JXAdUr3pQAyefxrWK8bdTHc0odfXggpCkJIBHL+kKJWGn7JMiSpUpqRFfafc7FpOlQPZOKJ38s7Z6fIgjw+GjgkRFK/XUKrcW9kcVXu4NuEFD05htCQNOn3dSs5/8A3Kgjb4/q4UgIzyS11/Uoaad25+P3qRuLxescRobnS3t/dqJbZWRsDzP3oM5DuUKGa6C9j5z7PrZ5F4f9Vdc8rYWe6cDPVRwPnXQnsb/9Pbdnot7/ADFUBrSpUqDFVQfGDFvl2GVGujba2nUKQ3qQFELKTgpyDhXgam1c6Z3FKVshK0hQydj8DQUrO9ntoyj3OVLI0pzkpJzvqP5RvUdcfZ3Pgvl20zW5DST3ES2knPoQpJq0pUZDclxLSNKQBy5cvCtSm1FX5cn5UFBXSyXBmQ4qXbAgk79gnSkfAJ2ApmiNFLClrmy48hAOhJa1oI6DUFZHXoRyroB2E0vOpsc6j53D0CaPx4rLhxzKBn586Dn9yM6s5S4hzzBwawXElNNpeXHcQhRIS5oOkkc8HlVv3H2e2905Y7VlXx1D67/WoKRwne4DTkeDPeVGcBCmkuqSlQPPKSSDQQ9snqg8OxHlOF1bs9YOe9sUtbHPWrCvUh5GFrcZDStZytwJwQdhjmc78vCq2XablAeS5IadCUnkU93kRnIyMjNTgutsemKkzrAJYPeV2MtxAJ8Sk6h6BQFBpuEtEt1tq3qdekZyptpBV08Bv18KmuHi72l0TKBaebDpW0s98KMRwEEdMaefx8KaNXNpbryrXepdpbWNKoqmltMhON92is/QHnuK38OwJMm9LXFmW91iQzICWmJgcKlGOtIOCdYAyd1Y50A825lmIg/1E4/wU5bxpO3U/em4a0MQlnl2afqiskuBKTv1P3oPZhw0rHUVePsc/wDIEHH/ALj3+YqqPiW65XyT7paIb0p7kQhOyfNROyR8cV0B7ObHM4d4TiW24loyUKWtfZK1JGpRVjPXGaAmpUqVBrdOCKaTDlA9fsacSDhQppKJ7PYZ/wC1BCyUkOuKKTpJG/pWpYSptAGCQSftTvUESColQw4D3QOW9bZCUKSVONaSR/OLVkn4AbUEX2YI6V52aMflPxpzpAXhJyPEjnWWlK/ygZ+VAx7OtS46VHKkeuKflOx25ViRgYBNBFPW9pee79Kh53DMR8lRjtlX9YDCh6iizSktju76sZ8q8LYFBWt14VlNRlLgNmQ4nGlp0A58cE7/AFqJU1crFJQZFikx5jrY7N1CHMpwQQN/Mb4zkZHWreLfhWTrgKmlJbCC3/UJSPodvSgpORCnpiRWFQpKXSEgIUypJ5eYqUtXCTyyly4nAznsUK5+Slf6fOrRdbQ84pakJyrnzP1O9axGbByBQMLHcpXD1tVHhx4qGQsqS2Gz1+ByfXPxo54cuTl2taJbzQaWpSklKTkbGhJ+OgoVkUUcKJCLQlI5BxX3oJmlSpUH/9k="/>
          <p:cNvSpPr>
            <a:spLocks noChangeAspect="1" noChangeArrowheads="1"/>
          </p:cNvSpPr>
          <p:nvPr/>
        </p:nvSpPr>
        <p:spPr bwMode="auto">
          <a:xfrm>
            <a:off x="76200" y="-623888"/>
            <a:ext cx="1247775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://t0.gstatic.com/images?q=tbn:ANd9GcSpZx9ArYZzgRX_tFYJflhqD3w2Gr31HrDMU-Od___-xm9uGSV7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2085975" cy="2190750"/>
          </a:xfrm>
          <a:prstGeom prst="rect">
            <a:avLst/>
          </a:prstGeom>
          <a:noFill/>
        </p:spPr>
      </p:pic>
      <p:sp>
        <p:nvSpPr>
          <p:cNvPr id="24586" name="AutoShape 10" descr="data:image/jpg;base64,/9j/4AAQSkZJRgABAQAAAQABAAD/2wCEAAkGBhQSERQUEhQVFBUUFBYYFhUYFRYWGhUVFBcWFRkXFBUYHCYeGB4jGhYUHy8gIycqLi0sFx4xNTAqNSYrLCkBCQoKDgwOGg8PGi8kHyQpLCwsKSwpLCwsKSwpLCwsKSkpLCksKSkpLCwpKSwsKSwsKSwsKSkpKSkpLTAsKSkpLP/AABEIALcBEwMBIgACEQEDEQH/xAAcAAAABwEBAAAAAAAAAAAAAAAAAQIEBQYHAwj/xABIEAACAQIEAgcDCAcFBwUAAAABAhEAAwQFEiExQQYTIlFhcYEHkaEUIzJCUrHB0VNicoKS4fBDorLC0hUkM2OT4vEWFzSDlP/EABgBAQEBAQEAAAAAAAAAAAAAAAABAgME/8QAJBEBAQACAgMBAAICAwAAAAAAAAECERIhAzFBURMiYbEycaH/2gAMAwEAAhEDEQA/ANbtpThFpNta7IKA1WlgUKUKAChQpQoCijoUKAUKqF/2oYRWIi6YJEhVgwYkdquR9q2F+xe9yf6qC6UKpB9rGG/R3f7n+qkH2t4f9Fd96fnQXqhVDPtdsfobn8SfnST7X7H6F/40/OgvV5tqZ1S73tcsn+yf+NK5f+7Fn9E3/USgvQpVUP8A92bP6Jv40pS+1mx+if8AjT86C9rSxVGX2rYf9G/8SfnXVfanh/sXPen50F3WlCqYntRw32LvuQ/5q7L7TcL3Xf4V/wBVBbhR1Vl9o+EP6QfufzrovtCwn23H/wBbUFloVX16eYM/2pHmj/lXZOmmDP8Abr6hh+FBN0KiV6W4Q/29vfxj76kMLjrd0TbdXA46WBjzig7zQmhQigLVRikmhQBhSHFdKSRQcNNFXQihQckrstcVNdAaDpRg0gNRzQLmjBpFHNAqa5Yp+w3kR79qWDUfnOIZVGgSST5CAYJ7hMVKsYx03RcNfFtLQ2BJ0Aj6RJUHm0Lp37yfCqhic1ZvqX0jkuoT59mtAzS0L+Ku3DvBgfy9NNTuAyNRbWVkxPPid9/f8KtkizdZGM0ciOquttAkMT8BQc3SI6i/56Hn7q23L8qUPIX7z99SZscex8P5Vnca415+Bu6Y+T3juTOh538YrqMReAj5Lc8zbc/hW7Ye0QW1w2+3ZCwOSnv571EZlhQbref3CqzZYxG5mptMQ1oho+i8gwecEVwv56G42wI7mj8Kl/anh9OKQ99uPVT/AN1UrrajO01ic5DxNsiB9Vyvvgb10tdIQu3Vg7RuwPx01B9bNCaG1gwObamISyXMTpEtttvAU13xOMY8cNdWO5HH+SpT2R4QnGvII+YYiQRILJw7+Fa5dy4RvAn0qyL2xXB5oLjrbGHhm27QgcOZK7VNHLXhAuGBZQ2si7bh5Mgw0aYG21WrHZMCwPFSyyR3E8jT/Msp032VRxeJmCSeW47qs0dqG+S3yZGHdeHB7RHu1Uu7lV48MPfX9nSfxq3YjAlTwkecnbjMUuzk7suqABylws+U8auonalpauJ9O1iPPS0+sPHwpXykQn/yAx1hwUeBv2CnE8OM1N5pl9xSVKEHzJpguEuW99/SD48jWaLJnnR1LeCsYi2Xksi3QW1CWUqeWxDwPWnns2zDRiihO1xSPUbj7jXTLMUb+V3LDAlu2Fbj29Stbn95h7jVUybMOrvWrg+qyt6caq+43uhSbbhgCOBAI8jvSqISaFA0KAURNCimgKKFCaOgaIa6g1yUUsUC6UDSRQFB0o5pIpVAKgc7zJQtyD2gCB4RAJ97ff3VOXWgE9wql9LCBbKgw7KxmCdRHBfCZbfxqfVQWUYPVp/XM8PtH/THuq2XMFHDunn+HlVcweONsqwt7AcCeG3OKkf/AFs36Nf4j+VMt1vGyJfC2oE7+5v6NOmt7DiQfP7qrydLVdgbiFY4QxjmN9vGpbA52oXsANJn6RO9Y1Wrljr2f2bAOw9do++m3+xw8sSZMnhtxpTZ6fsj3mmhznSJJIHDia1JXPLySTdZb7T+heIxDPcw4W8tl31qrrrRQqmWQmeU7VlGNyy7ajrLbJPCQRNXj2p4pjfZlYjVs0EiRGkg9/lVTy61rsXpYyNOkHfkzCP4SP3ql3Fwky6NMty1rzaVjlufEwAANySeQqZu4XCYcgOzX7i8basNM9zuOX6qEzw1LSOi9zqlv3m+ituBP1rjTpj17u+oDlWe8r76bv8ATGdd16O6N57hrlmwtp7TOlhNapA0dkCNI+iJMR4U/wATitQgzHgYPvrMPZ/0fvrgxisMyNcd3V7TEdq2NOmDyMqx/eqev9LnsQMXh7lqdtQ7Sk+B/nW5105WW9rLiXB4CAOAmYirZmWDW5bIdmQSpDpGoHY8wfu4VnmFz6ze/wCHdU7HszDfwnetLsXZshhqM21aF4nsgwJ76piYZLlttdQ6xrxJBl1QFREQNKrtT04NWJlRO4HD6I4TIjjScsxpdiCl9IE/Oqqg8OBHE/zp2V7R8Y9NuNRYYjK7bQGWdoAO52MmT37zVK6S9HArOVxGHChpFk21V1H2devf1FaAAFYTGxjb9fmfHaq10xv2LR+fZF6wHTqw5ufRgGXXhx59/hRTDoNfFu7cRhoL20dlOwD6im3dIgx+tVIzfC9TiL1scEuMB+yTqX+6RVnybHLcayzSVuN1ercShQDnug1bgct6Y+0bLepxKsJIu25k82ViD8GWqkaN0HzLrsFaMyUBRvNNvuip6s19kWab37B5hbi/4G/yVpVVkk0KMiioCojRmiNByJoUoihQcAKWtJFLWgOjWipYFAYo6KjoGWbFtEJ9IsvONgwJ+FVNZe65Y6tCBDvxLCW2PLarHmWYKrMJ3VeHoW/D7qgcsHzWreXLNxB48NvID+uEaVkL1F57byQZKk842+IHwoWbgZmVuMAg8Nj+VPelKKFBM65bRp4zPMEcPLvqqLnAGlyRM8PA7RV2ym7+EjgZHlTYXmQ7GPKnVnHq/wBEz4c6WzA8YqhWH6RsDDCR31MYbOEfYHfuNVjEYZeRioTFYw2+E1E1KhPattimHeoP8RmqblmLNttgGDQCp2BEg8RuCCAQRwirJn+rEMLlwhVC6dRO20xvxJ7lG+08KgG0IQRuB3rEn3naudyl6dp47O2pY72fXepYMidWttWUl5LdkFpgQpBmGHdHCsozHLzacjcjke/+delcmzZcRgMPd2i5ZXUD3gaWB9Qawi5cD3buHddJR3VP1QrEAHwGx8p8KxjOHp1yy/lmr7+NnybILaYXDW9MMli3LAlSSVBO48ST61I4jBhFK3vnrLwDrAJWeGr7Q8eNZd0E6aXLVsrevIeqbSLV1gGCAD6DnfYyIO1argc7sYqwbisCjAqdwYPNTHPet1xl+M16aezr5ODfw0tbBlrfEoO9TzX4itlyi9OEtkEj5kQQNUQp308+HCojJ7oawpnUACJ4yASPuqZyNwLSgciw25aXIqwvsWCxTalDXC3KOpZJ48+XA0+f6XjHwmTUNhMDdW6pOPZ0VpNopb7Q3GkuDPGPdU1fYCO/ePMjaqjlc2kyDp7QEcD6cZprnWKuIF6t7SzM9Zq3gTtp8O+nrrJ48eI/Hw3ptmK3Llg9U627hA0s661BkTK8wRI9aKotxtK3mbQXDCdBkTqBB332h/jQ9oZa7hbd0r/w7ghgONu7sD7yn8JosXlWJTEBsRctP9b5tCgMAyGB7+HqalkQYnKblv6wtuoHc1vce4gVWZ7ULoLm3U5hhyTs7dW3lcGkf3tNb1XlvryCCphgQV8CNx8a9M5RmAv2LV5eF22jj95QfxqpTuk0qiohJoUDQoExQo6FA2FLFJFLFAYpVJFKoDmgWikzTHOcb1dljxJIUDvLECpRB51ct2wbrmDcYSSNQAOn6vMQqz5UlJ0CQB2eAXYbchxA8PD3NMRiOuu2QQIVTcgyduCHz7QO9PHYeHPke6o2rHSLFReEf2SXHPHiQQNj+0Koef5VcFwrbtuVCqQ0TqMdqI8dvSrbjy73nLLp6x7SBTv2TLnb9nTtVfx93HNbuXLbIRaLi5OjsgNICht23aNudLVmFs2gMPm7AQQdQ291SFjpBdWZVoG58B60xtv9Ajd3DHSu5WDHaEbd/kak8HlmIcFn0WrZEda8aTO2kKoLMfIVxvk06zw7m9muddI3XT1bKJSSIkglio34DhMnvqD6y/cZSwOl2A1BWAJPcYA91XS70QsKvWX7t8iF3WwqAwIGnrH1MPTnTw5pZ2CLirpHDa1bA/hQxWf5pZ0Y+HLlOlIzLJr+JfsIy2rcqrMNKmBuQWgHURy5QOVRt/A9SnzrCZjSpDeJnkKtubZuxU6gUJkxvcaBy1NEcuAiqdjrpceEDYnkfLZR4Crhv1XXyeOSb33/AOpnLekuIOEFm3dZFssOwsL2LgMbjcw/Ofriqvh7zdarEkksJJMkyYMnnImp7o9jij9ULQYXGEwJYiAdKn0BHiBVgx+X4WybgwsXjr7VxgNQbVPVaBsFMFZGxnY7QLz42yucw5YzSjZ1bi/cH63vPP4zV36HYY27aXFciQp0ndWj7Q76a3cKMQ7OFEABYC6U7IjgZnzneni4ApbE61MAW7cTr/Z3BVfEgjxNa5ye2MvFber20HIMyVQBaYFWMXLbMFKOfrJOxDVaejuaAakYBArOQxdd9bagoHGYrFb9q8ltboI1I6QirtOqFLNzAMbc541ouGN1Vtym5USxKgtO5f1JPurWHbOc1r9XT5DhnOvRh2MyG0WidQMyG4zNPnuqRuVjnJEVR8SzysIG33Oobe8CuONxDrGlAxnhqH4xW9M7XzD3U+o4aOWoNH5UjHIHRlZdQIiAeI+BFZzjcZdABVJPPtKfvI++qZ0lza+rlnFwJq0qfqkwGgEbGAaiWtGzzILSibU2yVYFibrBQRG6sTQ6LgX2ugbQxIkfSVlCtI79So/mKyvCZyzHZz5SRVx6DZwExgJLQyOplidwNRhef0ePjRnluqZ0iwnU4q9b+xdYD9mZHwIrZPY7mnW5cEJ3sXHT90nWvwYj0rNvanaX5abibi6imf1lGk/DQfWpr2GZppxN+wTtcthwP1rZg/B/hVaraKSaVSarIGio6KgKhR0KBsKWKQKWKAUdFQoBURnLhrltDuBLn04fdNS9U3MMyY4i6eCKGE+ChR97H+E1KsFgDquXrhkAsFG4AhZ4epP9THTG3AEck7QfrUnLQgtwjq8Eyyg7sTJO/p7tuGzXpFiClhonfbkPh7uFZ+t/Fet4j51bhAUIt28QNgNK6VAnyqLztCmVW0GzYm6u/wC0Sxn3J76a57mL23FtSB1nzZZtwFVBPlJaorF9IDimw6aXXqGBAJDIRsOGkEfRG5J22qZfa9Phs48PtprpBuWrdoME43JP/EZZJG28GBAJ51OD5p7z2nu3GFrrbrqgcYYr2dAUkL2TI1AbAQO6uN3WjuxSMQ4bQqgKERBuyqOZ2A/e7qibYe0rKbKXBeVQXaZsydRKQQAZ4kjlXnx/tl/h2u8J17/0f5vYa5cL28RcCvJWdRI2mJ1biJPpUOlm+LhHyhgVKQSXgzuDE94irScoawQr3WQdUjIscJ4aZU/V50/w/Rl7yh7a3Wg7XCigsJJjdIblW+WutOGWNvdqo3cECt65PERo37DFu1J5rIMGmWNyrTbGoRMcvdVjzkmC1u8oZH0xpAdgx3BAtgeJHDcVxzRxcOk7QR2lGpTz3HEek1y52O+Pjl7qDyuLK3LxE3LSdXbjbt3dkbbiVUXD5gV1wVoW+R6xlJH/AC10nf8AbO/kPHh1v4g2WZ4kNpC8CoaCC4PAkBjHmabofnO20dndzJAmQWMbxvO1ak5XtzuvH3Pa9dAsCt6wWdtDa41Iqptt9JwsDfxBqxY/oeqhmXdjxJJYnzY71D+z7DsMLpNsM3XE6lBJe3H0VEcHGxLEAA771oIw5CIrGSqqG8SAN5rrMZHC2s96XWfkeAlR847LqmNpYHh4QKumVYtRgsPcNprpNq39FQxAK8TqYQJ8eYrOva7mo1JYklgwYqPshQZI82Puq79GcTZOV2flMGy1hVcMrEHtQAQoJ5iukc77StvMlbhhr/jFpT9z0m5fQ8cLe/6P/dXLLM3y7DKVsMltWMkBLu54SZUmnh6X4T9Ov8L/AOmio+/mlsccLiP/AM7fgaqntSw2rL2dVK6Llq6FIKkBw1syp3B4bHvqw5zmWU4rScRdtOVBAOq4pAO5G0Vw6VPaxWBu9Qy3LZsOoKmRNnSwHpvUSvPq4kneTtvx7qvORZgFxFpp3tlCR+q/9H31RltiY4/jVrwCarQYfS2kxzDAfCNq05L37WckVbFm6k7XNJ8AyADl/wAtRVN6BZn8nzHDPMA3Ajfs3ewfvn0rQek2OXE5WV31i1bceYDNI/6dwVkGoggjiCCPMcKOletaI0yyPMBfw1m8P7S2jepAJ+M09NaYFREUdA0BUKFCgbClikCligFChQoOWKvaEZu4E1Qc3vabR73arV0rxeiyAOLuq+g7TH0Aqk46/r6pSNyoJHdr3+6p9bno4TLLuGtW8Qu6soLDhAPAN4cDPKu2KZb3VkRGxIjge6efAfD0kMHhNem1dY6H4DVx7JI0+6o7NMofDdksdBLFTOxJEehiKxvtrRrfyCxecEoCQWUMZB1MVJO3cuoebGqJmeUpaxt+2iaEEBIkgwDqI5jgau17Jg4ULevDWTclGA06p2BA7o491Q+Y4P5NjLemb/zUO1xu2AxJLKRAJ08zXPLbrh1Z0b5JiAccXuamNu3paRMqq2wfMlnc1zvZHaW4XCsFDlgn1So4dmJ7qtS4HB6lYkqzLpYTuAdPvkx6mlZx8mhVa5Glp1kjZYMkseG4Fccdy6erK43Gbip5BadL2KxLA3Baw5uoj9pVadNsbmSFk7Dup/fylMbgkxd+/wDJ8Q4ZhcFxwg0sVUaSxI4fU7+FcEzQ221WNDJoKtbaGDqRuG33DCmOKGW3BbP+9g21YdRsB2rhuR1kSAGcgHjEb7TXfDKT28/l8Wd/4umb4pDh8LefW9zrGtteKBTdW0ywxEyW3gE7kAzB2rphMEt27CEwSxO30UgDVPjTbEYg4l1DIEt2Ui1bUmF33Mnd2JJJY9/PiRcT5tiusaVPWMqzpQkAnbh6muGVly6evDHLHDVVPPc1br7qo5ZQw7Ww1GACSo2nYD0rpaxg1/ODUsfSgBgCOcQG8j76aYnCJLMrHTqEFhBYGTuJMHwk1MZJkr3rpgLoA7TEwBI+NddTTx7/ALdtT9nWKixcUFWAuDSyzpYaRBWRw/KrCcxVnKgyQjO0HlB/GKqfRGwuEtG2WVl1E6pK7Hgq9/nUdj8ys5dh8Q9tzcu3tUMTJXVMAdwE8KuPpM/e1K6UZiuKxuJdQDpZQGA4hLcH4gj3VrXs5YXMttbsvYdZBggSRsRwNYb0Y7TXZ3Jk+pV62H2bY8JluvQxFtrp0KssYMkKvMmuscIteU5ULBY9fiLuoAfOuWiPsiBFPzdHeah+jXSEYkMFTEDREtetdXOokgDYAwNvdUs1wfaFR0iOzrA9egUXr1khp1WzBOxEGQQRv8KZthglm3aNx7pkqXuEFm6xWEnYd4FSt/EwCeMAnbeYEwPGqvgelCYkXFUX5T5zVcsm2ANYhQYEkDbv23qGowa4ui6wP1WYe4x+FTuWYxdBBHBpA8Tz99NOmeF6vH4hR+lYjyftfjTXLn7RHePurbhW1dB0TE4KGG6syHyPaHmBrPvNZFiMOUZkPFGKnzUlT91aL7L8xCdchOx0MOPEto/zL/Piap0xshcbf0/Rd9Y/f3P97V7qN/Gv+x7Mesy5UJ3su6eh7a/BvhV4rH/YbmEXcRZP10Vx5odJ+Dj3VsFaYJoGhQNAVChFCgaiugpC0oUB0oCk0YagrXSi4GuqnEKPi38oqn22NzFMeQ2HdtsKl8dmoe9dYctZn9ghB8T/AHTUXkuEYk8Jbcb9259ZNSfrf5FiwOWW72qzcbTcAlN+0pk7r38OFdnxUThcwAKvsl76r90nk3j7/EsHlNnEWyuvTfQzqU9pYgbjmJFFczLT/u2YoCrbLe+o/mfqt41huKFn2RfJMfbsl9Vt0LrvuFBgA93a/lXLHKtl+tLaoAIXtAoS3DlJEA0vNsOBmF9NTXVsJbtIzGdCsDcMnmF1Dz8KLL8BdxDM0hrdu2o1HSASGZm07CTHnzrhlO7Xrwysxk/fppmWJQAXADJGowQTLAncDYDYetVi/wBIrhfrB2GVWVCrDsK4AIE7Hbn4mnmd5gDdYAkIVXYAdknsjV4yOdMLL3z2Ft3H24aJP90Ga1jjJOmPJnd6rtY6TaCrIqh14ElG5RurbH1pa9J1CgFF1Di2pZPjSL15dSLcRrLgQyuhE7QGE78eO1DLr5TrkJkXLOgMlpHDFmU9suOwIHFd6mp9izO+8alsvxV6+D1TKEUq1y12WZgNlK6ZIAmeI+FLxNlhJcsu/ZtI+hrgU/XEwVnSee42EzEHaFvWTLDqx23A4AfVU95O3x5U4xt7rLb3Bs0DTy0KCCAD37Cud96dJ/aW7Sj5QlzSDcsI7W2cW4QsHBAW2xcltR3kCOHCpfB5f1VoKQNR3YLMT95AFVDKczw9p+sZ2dxwDKFifGSSfGjzfpj1pCglE56Z3Hi35V1mGvTz8ouq4QlHut2bdsSzE7DwHefAVlvSPPWvuRGlFOy+PeTzNXXF4lbuG0zsdJEHZiOEjmKzzMLcXbng7ffWsdOfktTPQeDduA7Sq7928T8a2D2bgDDXVEbXWPqRPCsY6HNF5v2R/iFaz7LwTbxKs0kuTIEQCI28R310+sY+l3s4+QVggBoJIIkiOE8RvxFOnOrhoUd3D76gsiyJrRY3cTevrEabkRJMjh5VMXcNp4wJ3Amdqy6xyfDfraidtI3+NRty8T1ltp1KCDsYhtQEMdiduXCnwxOk7Eg8O6Z5Twqtrklz5Sbvyy+VDljYOnTB30zx0/lWbWmW+0y3GMD/AKS1bb1jSfuqAwJhx5/fVu9qNj/4793WWz+4+3wqk233FdJ6eXL20boKyjFKjNtdVkjzEjwmR/XCnftLyoW71px/aK87QNQcvsP/ALKq3RvG6b1q59h1J9//AJrS/afhg2GtuIlLo9zgqfiUq/WsfVVL2bY7qcxsHgGYofK4Cv3kH0r0JNeYcDdKXEYcVYEeYMj416awmIFy2jjg6qw8mAP41ph1ik0qiIoCoUKFA0FLFIBpQNAqm+YX9Fp27lMeZ2HxrvNQ3SjExaC/ab4Lv98e6pfSzuqZjbYS0SOLQvLgCWPnuxM12yzDkIDtAgt377+6Iphnjy1u2O4e9jt8KlsJftIUa4yi2TBPEQCFII8jHrUvUdJ3anDlNjFItzD3NF1QO2hgg/rrx/rnTV87a38xmVsFG2W8BKN+1H0T4j3CuuK6K27nz2Cu9S/JkMofAgcB4cPCojNOlWIw1m7bzHD6gbbhLyAMjtpOnWOA3juPhWFii5ZilLYnQD1dy+wG+7JqNtBJ4zpVf3qsnRbMIsXGs7KSVRCNMHbhBM8Tv51nuX4skLbvBxaVQy7ISzPvMEcJk1bujGJL2DpQIQWGolWhgNuzx4N3xtFcJ1bt6srbhNek+SgLPctqyKJdioYz3IumTNMLXTtbYKrZ6u2T9TVbY+R09o++ofpDnl22VS2oZFEbgDU+5Lgq8hQKgrmKxb9s23LEkFVFwQsCO0G4b8O8b03+MSclyzK5ax9kISbttyVW44UXcNfjsKwA2DERPAzVDy5LiFrTzpGpt5I7JgtAmeEelSmV5zdsOOswzqjAI5OsAqTzJ2kGCDxkU7yDHNdxj4i6OxbttMAAS87Rz+sT4+ldJuxi/wBcppVWvNvptnQGLbj6bcZb7o5ARzNKs6ihQgQWBPKZbYe+pvE5oj3WhVRASAoE+vdvttXLEYQaDp34kRvt4d48ePIiaxPx1ynGE3+jKjtXNIP2UUACeU8TXTD9FTdMJaT1ImpDIMxGMskEaHQhSTHaJEgjnVvweD6m3LRqI4jkKt2zJPijZf0VvWFOtSYaQAVIE8Yg7fCqXnCEXbkqph2ncyN+YB2rdBbBG/CsU6XFPld3qthO8EntR2vjWsfbHk1pz6K3B1x2jsd/6y1qfsqvn5RikII328YJ3FZR0bcdfw+o0/A1qHsyvD/aF5RH0TO+4Jk7iun1ynpabXSG09420uarhMKhRgAVB1AvHOOfCKnbOI27VuDzBkEeo41y6xbbg6RJPHaRP1jzp4ySOyGLczx91Ydv+3NroO0KoPEmTAqq9JelOEwuICPeK9kFh1ZbWCCFIYDaDPCrDfwt7ihB7wywI/aERTHE2hrUsqwQd2g6WBHAnvJ99Zvpqe+mZ+0Ua8O3/LxAI/Zup+YNZ3aatV6f4TsYoRxto4/cff4GsoWumF3Hm8s1kl8Bj9Jjkf62rXcywjYjAdYu4eybs7RItISJmZ12lMRzNYlbNbv7McV12Wqp30F7Z8iZj3NWqmHtmejeR51vvQHG9ZgLPegKH9wkD+7prCzhikoeKFkP7hK/hWreyTGzZu2/ssrj1BQ/4F99dGbF/oUKFRCaFChQMUal1yQ10FAqqZ0zDXLqop+ihA2ntXCAfKFLGrnVNxd4O7HmTIM8BvHntFZreMVW7jVbENG+mY8Auw/CixloAHryAGIAVSP2tgOA4GnWD6LLbZm1ltQghhsJ3PA1CdIcNae4LZxJtvbJktaZt2C8GnaABXLOcrHfC8cb+pvK8bh7Tk2r2iDtF/iP1hJHoal886SJicO2Ha6sXgFLIQWAmdokcvjWfD2eXXI0Yld9wTZdZ8Z4UbdC8XYg/K0E89L8t9yEMVON/WN/4PG6N6N2uyoO2m0S7CAFDGQNgOQ5mk4nM1sWWWyGWZKye0zbDaNhsN4pA6I4y4jTdt3Qx/SMOG8Hs0yu9AMdMjqxAAULdOwHIcI33rNxtdefWjS1hcSxa5duKIB0y1sdobgHXAAkn3U3XpLdSVHVNp56EIgfrRXe70GxztpuuggbdZiFO3KFBJpwvs1xmxPVvEQNYKjyWIq8ZPbPO3qRG2/lWNMqBpELtpQfuiRPpViweJbDWLekAyxJBnkCTBEdw91d7eSZmvGDHCOrPDkBHlTfE5di7iW1OHuAorTFsgEnYbgmdvCpu3p0xwkm7dq9meJN26xD6esbZQrcto8a75NdKXRraQZUiIHp7hXS30UxQdC1l+zxhXM8dwNPj8KPFZPilIiy5Ag/8N589hWrfxjxzcvJC5upF+4Cd57BBIKgbhtucVfOiPSUXbKJiLii7bkDUQNazsZ4E8vd31Uc7y2+SHFm7wAPzTz93dQzPos9u2pC3GLAMYtnstxZR3iCOPMGmX4Ya100fO80FvDs47RuEhAu8x3RWOZhYLOzDdjuy8CCeO1XbJctuHTpR4VPosNPacbzPCT3fCoy7gB1rKbALqx1GDM847x5VMaZyWK90dsnrwSCFKsJgxMd9aT7PCFzMxEuD67c6rx1Hs6D/Cak+g6umaoxnSQBGmIMCe1W5d1z1JOl9zI4o4rQmGtvaYhWus2ltBaSFhp25bcam8Lhmt9kuXA4E8QPslh9Lzptm2NZD2AxbtNKrIhIJBPIkHanNu6l5FO2nj9biY2YfnUdnUvPOfWar/S/HYooi4XD2bhntJcPIQQykkatx6bVM3cqtMNwnpIPoQJFM8Ta0qi6mdlcFSd20g9qf3ZHurPa7UjPbd+4i/KUVLt2xeVlQyoMMVgyfsrWPL+Fb90lU3Pk1wI+7LIKkMobYhl5fSrE73R7ELccCxeIDsJFpyCJI7q3g4+admVqtW9j2a6UvW+XW2ifAXJtz/Fp99ZxhcgxLAFcPeYEbEWnIPkQN6vHsyyu/axRW9h7y27tsqzG26gEEMCWIERHLnFdHHH2Vmwm/dMRqbXHcXAJj94PVp9l+K0YrTydWX4ah/hPvpn03y8JiUKzD2t5kksjkkknn85Tbo1f6rEI/wBllPoGE/AmtzuLl7bfRGjpJqMCoUVHQR6V2Wmts05Q0HTTTFcjsiITh4k/eafg0KGzBsmt/ZHx/OoTGdBbDuWaxbYmZJEkzxmTVsFHU1GuVV9MhAAEQAI57AbbUjF9Fbb8bl1Y+y5X3xE1YwtAoDU4ryVy1kSCYuMSTJLGSTw3J8AB6V1GQ9zfD+dTgwid1dOoWpxOapYvoozNPWgARsbdtht+0JrtZyFlUAMNp5RxJJ2AgbngKs/UDx95ovkw8acTmrwyV+8fH8qYYnoo7PqIsncHcNMDvIYTVw6jxPw/KjFjxPwpxXnVZtZPcVQNjAA+l3eZqFz3oxi7txTZuLbULBBZt2mZ7JFX8WfGh1Pj8KcV5qDl3RO+FPXuzNOxS66gDaNtXnUumXXRyPvB/GrMcL/X9Gh8mju91XTPJSRkeJLE6WXjBGIuGO4lSIPlUyMI/wBk1YBa8vdQ6vyqcV5oEYV/smov/ZeIL/RdRvuMQxjuJQpB8pq56DRC35U4rzQgwzfZNH1J+yamha8t6Lq/KnFf5FY/2XcLSOsXfY9axHqpEHyqS6o91SdyySDBE01w+EuA9tgR3D/xTinNT7uSY2H/AN57UiIJUBZ31cTwqQw+Ks2nPzzljsQ1x34dwOw9Ks/ybntJ5x/U0y/9N2C2ooC3ftV4pzcbLBgCvDltFdhI/wDI/E08bLkK6SCV7tTfnS7WBtrwRR6VdJzUbpTkNzEG0bSa2RjPbUAqwIInzCHhTLCdAMVqB021HObpJ8Y02zWmgUKu2bduVhCqKGMkKAT3kCDSiaMmkk0QU0KQTRUEXbenVtqFCg7K1dBQoUBzR6qFCgOaE0KFAYalTQoUAmjmhQoFUKFCgFGKFCgFChQoBQoUKAUKFCgFFQoUAmkmhQoCoChQoFCjoUKAUk0KFARNcmNChQcyaFChQf/Z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data:image/jpg;base64,/9j/4AAQSkZJRgABAQAAAQABAAD/2wCEAAkGBhQSERQUEhQVFBUUFBYYFhUYFRYWGhUVFBcWFRkXFBUYHCYeGB4jGhYUHy8gIycqLi0sFx4xNTAqNSYrLCkBCQoKDgwOGg8PGi8kHyQpLCwsKSwpLCwsKSwpLCwsKSkpLCksKSkpLCwpKSwsKSwsKSwsKSkpKSkpLTAsKSkpLP/AABEIALcBEwMBIgACEQEDEQH/xAAcAAAABwEBAAAAAAAAAAAAAAAAAQIEBQYHAwj/xABIEAACAQIEAgcDCAcFBwUAAAABAhEAAwQFEiExQQYTIlFhcYEHkaEUIzJCUrHB0VNicoKS4fBDorLC0hUkM2OT4vEWFzSDlP/EABgBAQEBAQEAAAAAAAAAAAAAAAABAgME/8QAJBEBAQACAgMBAAICAwAAAAAAAAECERIhAzFBURMiYbEycaH/2gAMAwEAAhEDEQA/ANbtpThFpNta7IKA1WlgUKUKAChQpQoCijoUKAUKqF/2oYRWIi6YJEhVgwYkdquR9q2F+xe9yf6qC6UKpB9rGG/R3f7n+qkH2t4f9Fd96fnQXqhVDPtdsfobn8SfnST7X7H6F/40/OgvV5tqZ1S73tcsn+yf+NK5f+7Fn9E3/USgvQpVUP8A92bP6Jv40pS+1mx+if8AjT86C9rSxVGX2rYf9G/8SfnXVfanh/sXPen50F3WlCqYntRw32LvuQ/5q7L7TcL3Xf4V/wBVBbhR1Vl9o+EP6QfufzrovtCwn23H/wBbUFloVX16eYM/2pHmj/lXZOmmDP8Abr6hh+FBN0KiV6W4Q/29vfxj76kMLjrd0TbdXA46WBjzig7zQmhQigLVRikmhQBhSHFdKSRQcNNFXQihQckrstcVNdAaDpRg0gNRzQLmjBpFHNAqa5Yp+w3kR79qWDUfnOIZVGgSST5CAYJ7hMVKsYx03RcNfFtLQ2BJ0Aj6RJUHm0Lp37yfCqhic1ZvqX0jkuoT59mtAzS0L+Ku3DvBgfy9NNTuAyNRbWVkxPPid9/f8KtkizdZGM0ciOquttAkMT8BQc3SI6i/56Hn7q23L8qUPIX7z99SZscex8P5Vnca415+Bu6Y+T3juTOh538YrqMReAj5Lc8zbc/hW7Ye0QW1w2+3ZCwOSnv571EZlhQbref3CqzZYxG5mptMQ1oho+i8gwecEVwv56G42wI7mj8Kl/anh9OKQ99uPVT/AN1UrrajO01ic5DxNsiB9Vyvvgb10tdIQu3Vg7RuwPx01B9bNCaG1gwObamISyXMTpEtttvAU13xOMY8cNdWO5HH+SpT2R4QnGvII+YYiQRILJw7+Fa5dy4RvAn0qyL2xXB5oLjrbGHhm27QgcOZK7VNHLXhAuGBZQ2si7bh5Mgw0aYG21WrHZMCwPFSyyR3E8jT/Msp032VRxeJmCSeW47qs0dqG+S3yZGHdeHB7RHu1Uu7lV48MPfX9nSfxq3YjAlTwkecnbjMUuzk7suqABylws+U8auonalpauJ9O1iPPS0+sPHwpXykQn/yAx1hwUeBv2CnE8OM1N5pl9xSVKEHzJpguEuW99/SD48jWaLJnnR1LeCsYi2Xksi3QW1CWUqeWxDwPWnns2zDRiihO1xSPUbj7jXTLMUb+V3LDAlu2Fbj29Stbn95h7jVUybMOrvWrg+qyt6caq+43uhSbbhgCOBAI8jvSqISaFA0KAURNCimgKKFCaOgaIa6g1yUUsUC6UDSRQFB0o5pIpVAKgc7zJQtyD2gCB4RAJ97ff3VOXWgE9wql9LCBbKgw7KxmCdRHBfCZbfxqfVQWUYPVp/XM8PtH/THuq2XMFHDunn+HlVcweONsqwt7AcCeG3OKkf/AFs36Nf4j+VMt1vGyJfC2oE7+5v6NOmt7DiQfP7qrydLVdgbiFY4QxjmN9vGpbA52oXsANJn6RO9Y1Wrljr2f2bAOw9do++m3+xw8sSZMnhtxpTZ6fsj3mmhznSJJIHDia1JXPLySTdZb7T+heIxDPcw4W8tl31qrrrRQqmWQmeU7VlGNyy7ajrLbJPCQRNXj2p4pjfZlYjVs0EiRGkg9/lVTy61rsXpYyNOkHfkzCP4SP3ql3Fwky6NMty1rzaVjlufEwAANySeQqZu4XCYcgOzX7i8basNM9zuOX6qEzw1LSOi9zqlv3m+ituBP1rjTpj17u+oDlWe8r76bv8ATGdd16O6N57hrlmwtp7TOlhNapA0dkCNI+iJMR4U/wATitQgzHgYPvrMPZ/0fvrgxisMyNcd3V7TEdq2NOmDyMqx/eqev9LnsQMXh7lqdtQ7Sk+B/nW5105WW9rLiXB4CAOAmYirZmWDW5bIdmQSpDpGoHY8wfu4VnmFz6ze/wCHdU7HszDfwnetLsXZshhqM21aF4nsgwJ76piYZLlttdQ6xrxJBl1QFREQNKrtT04NWJlRO4HD6I4TIjjScsxpdiCl9IE/Oqqg8OBHE/zp2V7R8Y9NuNRYYjK7bQGWdoAO52MmT37zVK6S9HArOVxGHChpFk21V1H2devf1FaAAFYTGxjb9fmfHaq10xv2LR+fZF6wHTqw5ufRgGXXhx59/hRTDoNfFu7cRhoL20dlOwD6im3dIgx+tVIzfC9TiL1scEuMB+yTqX+6RVnybHLcayzSVuN1ercShQDnug1bgct6Y+0bLepxKsJIu25k82ViD8GWqkaN0HzLrsFaMyUBRvNNvuip6s19kWab37B5hbi/4G/yVpVVkk0KMiioCojRmiNByJoUoihQcAKWtJFLWgOjWipYFAYo6KjoGWbFtEJ9IsvONgwJ+FVNZe65Y6tCBDvxLCW2PLarHmWYKrMJ3VeHoW/D7qgcsHzWreXLNxB48NvID+uEaVkL1F57byQZKk842+IHwoWbgZmVuMAg8Nj+VPelKKFBM65bRp4zPMEcPLvqqLnAGlyRM8PA7RV2ym7+EjgZHlTYXmQ7GPKnVnHq/wBEz4c6WzA8YqhWH6RsDDCR31MYbOEfYHfuNVjEYZeRioTFYw2+E1E1KhPattimHeoP8RmqblmLNttgGDQCp2BEg8RuCCAQRwirJn+rEMLlwhVC6dRO20xvxJ7lG+08KgG0IQRuB3rEn3naudyl6dp47O2pY72fXepYMidWttWUl5LdkFpgQpBmGHdHCsozHLzacjcjke/+delcmzZcRgMPd2i5ZXUD3gaWB9Qawi5cD3buHddJR3VP1QrEAHwGx8p8KxjOHp1yy/lmr7+NnybILaYXDW9MMli3LAlSSVBO48ST61I4jBhFK3vnrLwDrAJWeGr7Q8eNZd0E6aXLVsrevIeqbSLV1gGCAD6DnfYyIO1argc7sYqwbisCjAqdwYPNTHPet1xl+M16aezr5ODfw0tbBlrfEoO9TzX4itlyi9OEtkEj5kQQNUQp308+HCojJ7oawpnUACJ4yASPuqZyNwLSgciw25aXIqwvsWCxTalDXC3KOpZJ48+XA0+f6XjHwmTUNhMDdW6pOPZ0VpNopb7Q3GkuDPGPdU1fYCO/ePMjaqjlc2kyDp7QEcD6cZprnWKuIF6t7SzM9Zq3gTtp8O+nrrJ48eI/Hw3ptmK3Llg9U627hA0s661BkTK8wRI9aKotxtK3mbQXDCdBkTqBB332h/jQ9oZa7hbd0r/w7ghgONu7sD7yn8JosXlWJTEBsRctP9b5tCgMAyGB7+HqalkQYnKblv6wtuoHc1vce4gVWZ7ULoLm3U5hhyTs7dW3lcGkf3tNb1XlvryCCphgQV8CNx8a9M5RmAv2LV5eF22jj95QfxqpTuk0qiohJoUDQoExQo6FA2FLFJFLFAYpVJFKoDmgWikzTHOcb1dljxJIUDvLECpRB51ct2wbrmDcYSSNQAOn6vMQqz5UlJ0CQB2eAXYbchxA8PD3NMRiOuu2QQIVTcgyduCHz7QO9PHYeHPke6o2rHSLFReEf2SXHPHiQQNj+0Koef5VcFwrbtuVCqQ0TqMdqI8dvSrbjy73nLLp6x7SBTv2TLnb9nTtVfx93HNbuXLbIRaLi5OjsgNICht23aNudLVmFs2gMPm7AQQdQ291SFjpBdWZVoG58B60xtv9Ajd3DHSu5WDHaEbd/kak8HlmIcFn0WrZEda8aTO2kKoLMfIVxvk06zw7m9muddI3XT1bKJSSIkglio34DhMnvqD6y/cZSwOl2A1BWAJPcYA91XS70QsKvWX7t8iF3WwqAwIGnrH1MPTnTw5pZ2CLirpHDa1bA/hQxWf5pZ0Y+HLlOlIzLJr+JfsIy2rcqrMNKmBuQWgHURy5QOVRt/A9SnzrCZjSpDeJnkKtubZuxU6gUJkxvcaBy1NEcuAiqdjrpceEDYnkfLZR4Crhv1XXyeOSb33/AOpnLekuIOEFm3dZFssOwsL2LgMbjcw/Ofriqvh7zdarEkksJJMkyYMnnImp7o9jij9ULQYXGEwJYiAdKn0BHiBVgx+X4WybgwsXjr7VxgNQbVPVaBsFMFZGxnY7QLz42yucw5YzSjZ1bi/cH63vPP4zV36HYY27aXFciQp0ndWj7Q76a3cKMQ7OFEABYC6U7IjgZnzneni4ApbE61MAW7cTr/Z3BVfEgjxNa5ye2MvFber20HIMyVQBaYFWMXLbMFKOfrJOxDVaejuaAakYBArOQxdd9bagoHGYrFb9q8ltboI1I6QirtOqFLNzAMbc541ouGN1Vtym5USxKgtO5f1JPurWHbOc1r9XT5DhnOvRh2MyG0WidQMyG4zNPnuqRuVjnJEVR8SzysIG33Oobe8CuONxDrGlAxnhqH4xW9M7XzD3U+o4aOWoNH5UjHIHRlZdQIiAeI+BFZzjcZdABVJPPtKfvI++qZ0lza+rlnFwJq0qfqkwGgEbGAaiWtGzzILSibU2yVYFibrBQRG6sTQ6LgX2ugbQxIkfSVlCtI79So/mKyvCZyzHZz5SRVx6DZwExgJLQyOplidwNRhef0ePjRnluqZ0iwnU4q9b+xdYD9mZHwIrZPY7mnW5cEJ3sXHT90nWvwYj0rNvanaX5abibi6imf1lGk/DQfWpr2GZppxN+wTtcthwP1rZg/B/hVaraKSaVSarIGio6KgKhR0KBsKWKQKWKAUdFQoBURnLhrltDuBLn04fdNS9U3MMyY4i6eCKGE+ChR97H+E1KsFgDquXrhkAsFG4AhZ4epP9THTG3AEck7QfrUnLQgtwjq8Eyyg7sTJO/p7tuGzXpFiClhonfbkPh7uFZ+t/Fet4j51bhAUIt28QNgNK6VAnyqLztCmVW0GzYm6u/wC0Sxn3J76a57mL23FtSB1nzZZtwFVBPlJaorF9IDimw6aXXqGBAJDIRsOGkEfRG5J22qZfa9Phs48PtprpBuWrdoME43JP/EZZJG28GBAJ51OD5p7z2nu3GFrrbrqgcYYr2dAUkL2TI1AbAQO6uN3WjuxSMQ4bQqgKERBuyqOZ2A/e7qibYe0rKbKXBeVQXaZsydRKQQAZ4kjlXnx/tl/h2u8J17/0f5vYa5cL28RcCvJWdRI2mJ1biJPpUOlm+LhHyhgVKQSXgzuDE94irScoawQr3WQdUjIscJ4aZU/V50/w/Rl7yh7a3Wg7XCigsJJjdIblW+WutOGWNvdqo3cECt65PERo37DFu1J5rIMGmWNyrTbGoRMcvdVjzkmC1u8oZH0xpAdgx3BAtgeJHDcVxzRxcOk7QR2lGpTz3HEek1y52O+Pjl7qDyuLK3LxE3LSdXbjbt3dkbbiVUXD5gV1wVoW+R6xlJH/AC10nf8AbO/kPHh1v4g2WZ4kNpC8CoaCC4PAkBjHmabofnO20dndzJAmQWMbxvO1ak5XtzuvH3Pa9dAsCt6wWdtDa41Iqptt9JwsDfxBqxY/oeqhmXdjxJJYnzY71D+z7DsMLpNsM3XE6lBJe3H0VEcHGxLEAA771oIw5CIrGSqqG8SAN5rrMZHC2s96XWfkeAlR847LqmNpYHh4QKumVYtRgsPcNprpNq39FQxAK8TqYQJ8eYrOva7mo1JYklgwYqPshQZI82Puq79GcTZOV2flMGy1hVcMrEHtQAQoJ5iukc77StvMlbhhr/jFpT9z0m5fQ8cLe/6P/dXLLM3y7DKVsMltWMkBLu54SZUmnh6X4T9Ov8L/AOmio+/mlsccLiP/AM7fgaqntSw2rL2dVK6Llq6FIKkBw1syp3B4bHvqw5zmWU4rScRdtOVBAOq4pAO5G0Vw6VPaxWBu9Qy3LZsOoKmRNnSwHpvUSvPq4kneTtvx7qvORZgFxFpp3tlCR+q/9H31RltiY4/jVrwCarQYfS2kxzDAfCNq05L37WckVbFm6k7XNJ8AyADl/wAtRVN6BZn8nzHDPMA3Ajfs3ewfvn0rQek2OXE5WV31i1bceYDNI/6dwVkGoggjiCCPMcKOletaI0yyPMBfw1m8P7S2jepAJ+M09NaYFREUdA0BUKFCgbClikCligFChQoOWKvaEZu4E1Qc3vabR73arV0rxeiyAOLuq+g7TH0Aqk46/r6pSNyoJHdr3+6p9bno4TLLuGtW8Qu6soLDhAPAN4cDPKu2KZb3VkRGxIjge6efAfD0kMHhNem1dY6H4DVx7JI0+6o7NMofDdksdBLFTOxJEehiKxvtrRrfyCxecEoCQWUMZB1MVJO3cuoebGqJmeUpaxt+2iaEEBIkgwDqI5jgau17Jg4ULevDWTclGA06p2BA7o491Q+Y4P5NjLemb/zUO1xu2AxJLKRAJ08zXPLbrh1Z0b5JiAccXuamNu3paRMqq2wfMlnc1zvZHaW4XCsFDlgn1So4dmJ7qtS4HB6lYkqzLpYTuAdPvkx6mlZx8mhVa5Glp1kjZYMkseG4Fccdy6erK43Gbip5BadL2KxLA3Baw5uoj9pVadNsbmSFk7Dup/fylMbgkxd+/wDJ8Q4ZhcFxwg0sVUaSxI4fU7+FcEzQ221WNDJoKtbaGDqRuG33DCmOKGW3BbP+9g21YdRsB2rhuR1kSAGcgHjEb7TXfDKT28/l8Wd/4umb4pDh8LefW9zrGtteKBTdW0ywxEyW3gE7kAzB2rphMEt27CEwSxO30UgDVPjTbEYg4l1DIEt2Ui1bUmF33Mnd2JJJY9/PiRcT5tiusaVPWMqzpQkAnbh6muGVly6evDHLHDVVPPc1br7qo5ZQw7Ww1GACSo2nYD0rpaxg1/ODUsfSgBgCOcQG8j76aYnCJLMrHTqEFhBYGTuJMHwk1MZJkr3rpgLoA7TEwBI+NddTTx7/ALdtT9nWKixcUFWAuDSyzpYaRBWRw/KrCcxVnKgyQjO0HlB/GKqfRGwuEtG2WVl1E6pK7Hgq9/nUdj8ys5dh8Q9tzcu3tUMTJXVMAdwE8KuPpM/e1K6UZiuKxuJdQDpZQGA4hLcH4gj3VrXs5YXMttbsvYdZBggSRsRwNYb0Y7TXZ3Jk+pV62H2bY8JluvQxFtrp0KssYMkKvMmuscIteU5ULBY9fiLuoAfOuWiPsiBFPzdHeah+jXSEYkMFTEDREtetdXOokgDYAwNvdUs1wfaFR0iOzrA9egUXr1khp1WzBOxEGQQRv8KZthglm3aNx7pkqXuEFm6xWEnYd4FSt/EwCeMAnbeYEwPGqvgelCYkXFUX5T5zVcsm2ANYhQYEkDbv23qGowa4ui6wP1WYe4x+FTuWYxdBBHBpA8Tz99NOmeF6vH4hR+lYjyftfjTXLn7RHePurbhW1dB0TE4KGG6syHyPaHmBrPvNZFiMOUZkPFGKnzUlT91aL7L8xCdchOx0MOPEto/zL/Piap0xshcbf0/Rd9Y/f3P97V7qN/Gv+x7Mesy5UJ3su6eh7a/BvhV4rH/YbmEXcRZP10Vx5odJ+Dj3VsFaYJoGhQNAVChFCgaiugpC0oUB0oCk0YagrXSi4GuqnEKPi38oqn22NzFMeQ2HdtsKl8dmoe9dYctZn9ghB8T/AHTUXkuEYk8Jbcb9259ZNSfrf5FiwOWW72qzcbTcAlN+0pk7r38OFdnxUThcwAKvsl76r90nk3j7/EsHlNnEWyuvTfQzqU9pYgbjmJFFczLT/u2YoCrbLe+o/mfqt41huKFn2RfJMfbsl9Vt0LrvuFBgA93a/lXLHKtl+tLaoAIXtAoS3DlJEA0vNsOBmF9NTXVsJbtIzGdCsDcMnmF1Dz8KLL8BdxDM0hrdu2o1HSASGZm07CTHnzrhlO7Xrwysxk/fppmWJQAXADJGowQTLAncDYDYetVi/wBIrhfrB2GVWVCrDsK4AIE7Hbn4mnmd5gDdYAkIVXYAdknsjV4yOdMLL3z2Ft3H24aJP90Ga1jjJOmPJnd6rtY6TaCrIqh14ElG5RurbH1pa9J1CgFF1Di2pZPjSL15dSLcRrLgQyuhE7QGE78eO1DLr5TrkJkXLOgMlpHDFmU9suOwIHFd6mp9izO+8alsvxV6+D1TKEUq1y12WZgNlK6ZIAmeI+FLxNlhJcsu/ZtI+hrgU/XEwVnSee42EzEHaFvWTLDqx23A4AfVU95O3x5U4xt7rLb3Bs0DTy0KCCAD37Cud96dJ/aW7Sj5QlzSDcsI7W2cW4QsHBAW2xcltR3kCOHCpfB5f1VoKQNR3YLMT95AFVDKczw9p+sZ2dxwDKFifGSSfGjzfpj1pCglE56Z3Hi35V1mGvTz8ouq4QlHut2bdsSzE7DwHefAVlvSPPWvuRGlFOy+PeTzNXXF4lbuG0zsdJEHZiOEjmKzzMLcXbng7ffWsdOfktTPQeDduA7Sq7928T8a2D2bgDDXVEbXWPqRPCsY6HNF5v2R/iFaz7LwTbxKs0kuTIEQCI28R310+sY+l3s4+QVggBoJIIkiOE8RvxFOnOrhoUd3D76gsiyJrRY3cTevrEabkRJMjh5VMXcNp4wJ3Amdqy6xyfDfraidtI3+NRty8T1ltp1KCDsYhtQEMdiduXCnwxOk7Eg8O6Z5Twqtrklz5Sbvyy+VDljYOnTB30zx0/lWbWmW+0y3GMD/AKS1bb1jSfuqAwJhx5/fVu9qNj/4793WWz+4+3wqk233FdJ6eXL20boKyjFKjNtdVkjzEjwmR/XCnftLyoW71px/aK87QNQcvsP/ALKq3RvG6b1q59h1J9//AJrS/afhg2GtuIlLo9zgqfiUq/WsfVVL2bY7qcxsHgGYofK4Cv3kH0r0JNeYcDdKXEYcVYEeYMj416awmIFy2jjg6qw8mAP41ph1ik0qiIoCoUKFA0FLFIBpQNAqm+YX9Fp27lMeZ2HxrvNQ3SjExaC/ab4Lv98e6pfSzuqZjbYS0SOLQvLgCWPnuxM12yzDkIDtAgt377+6Iphnjy1u2O4e9jt8KlsJftIUa4yi2TBPEQCFII8jHrUvUdJ3anDlNjFItzD3NF1QO2hgg/rrx/rnTV87a38xmVsFG2W8BKN+1H0T4j3CuuK6K27nz2Cu9S/JkMofAgcB4cPCojNOlWIw1m7bzHD6gbbhLyAMjtpOnWOA3juPhWFii5ZilLYnQD1dy+wG+7JqNtBJ4zpVf3qsnRbMIsXGs7KSVRCNMHbhBM8Tv51nuX4skLbvBxaVQy7ISzPvMEcJk1bujGJL2DpQIQWGolWhgNuzx4N3xtFcJ1bt6srbhNek+SgLPctqyKJdioYz3IumTNMLXTtbYKrZ6u2T9TVbY+R09o++ofpDnl22VS2oZFEbgDU+5Lgq8hQKgrmKxb9s23LEkFVFwQsCO0G4b8O8b03+MSclyzK5ax9kISbttyVW44UXcNfjsKwA2DERPAzVDy5LiFrTzpGpt5I7JgtAmeEelSmV5zdsOOswzqjAI5OsAqTzJ2kGCDxkU7yDHNdxj4i6OxbttMAAS87Rz+sT4+ldJuxi/wBcppVWvNvptnQGLbj6bcZb7o5ARzNKs6ihQgQWBPKZbYe+pvE5oj3WhVRASAoE+vdvttXLEYQaDp34kRvt4d48ePIiaxPx1ynGE3+jKjtXNIP2UUACeU8TXTD9FTdMJaT1ImpDIMxGMskEaHQhSTHaJEgjnVvweD6m3LRqI4jkKt2zJPijZf0VvWFOtSYaQAVIE8Yg7fCqXnCEXbkqph2ncyN+YB2rdBbBG/CsU6XFPld3qthO8EntR2vjWsfbHk1pz6K3B1x2jsd/6y1qfsqvn5RikII328YJ3FZR0bcdfw+o0/A1qHsyvD/aF5RH0TO+4Jk7iun1ynpabXSG09420uarhMKhRgAVB1AvHOOfCKnbOI27VuDzBkEeo41y6xbbg6RJPHaRP1jzp4ySOyGLczx91Ydv+3NroO0KoPEmTAqq9JelOEwuICPeK9kFh1ZbWCCFIYDaDPCrDfwt7ihB7wywI/aERTHE2hrUsqwQd2g6WBHAnvJ99Zvpqe+mZ+0Ua8O3/LxAI/Zup+YNZ3aatV6f4TsYoRxto4/cff4GsoWumF3Hm8s1kl8Bj9Jjkf62rXcywjYjAdYu4eybs7RItISJmZ12lMRzNYlbNbv7McV12Wqp30F7Z8iZj3NWqmHtmejeR51vvQHG9ZgLPegKH9wkD+7prCzhikoeKFkP7hK/hWreyTGzZu2/ssrj1BQ/4F99dGbF/oUKFRCaFChQMUal1yQ10FAqqZ0zDXLqop+ihA2ntXCAfKFLGrnVNxd4O7HmTIM8BvHntFZreMVW7jVbENG+mY8Auw/CixloAHryAGIAVSP2tgOA4GnWD6LLbZm1ltQghhsJ3PA1CdIcNae4LZxJtvbJktaZt2C8GnaABXLOcrHfC8cb+pvK8bh7Tk2r2iDtF/iP1hJHoal886SJicO2Ha6sXgFLIQWAmdokcvjWfD2eXXI0Yld9wTZdZ8Z4UbdC8XYg/K0E89L8t9yEMVON/WN/4PG6N6N2uyoO2m0S7CAFDGQNgOQ5mk4nM1sWWWyGWZKye0zbDaNhsN4pA6I4y4jTdt3Qx/SMOG8Hs0yu9AMdMjqxAAULdOwHIcI33rNxtdefWjS1hcSxa5duKIB0y1sdobgHXAAkn3U3XpLdSVHVNp56EIgfrRXe70GxztpuuggbdZiFO3KFBJpwvs1xmxPVvEQNYKjyWIq8ZPbPO3qRG2/lWNMqBpELtpQfuiRPpViweJbDWLekAyxJBnkCTBEdw91d7eSZmvGDHCOrPDkBHlTfE5di7iW1OHuAorTFsgEnYbgmdvCpu3p0xwkm7dq9meJN26xD6esbZQrcto8a75NdKXRraQZUiIHp7hXS30UxQdC1l+zxhXM8dwNPj8KPFZPilIiy5Ag/8N589hWrfxjxzcvJC5upF+4Cd57BBIKgbhtucVfOiPSUXbKJiLii7bkDUQNazsZ4E8vd31Uc7y2+SHFm7wAPzTz93dQzPos9u2pC3GLAMYtnstxZR3iCOPMGmX4Ya100fO80FvDs47RuEhAu8x3RWOZhYLOzDdjuy8CCeO1XbJctuHTpR4VPosNPacbzPCT3fCoy7gB1rKbALqx1GDM847x5VMaZyWK90dsnrwSCFKsJgxMd9aT7PCFzMxEuD67c6rx1Hs6D/Cak+g6umaoxnSQBGmIMCe1W5d1z1JOl9zI4o4rQmGtvaYhWus2ltBaSFhp25bcam8Lhmt9kuXA4E8QPslh9Lzptm2NZD2AxbtNKrIhIJBPIkHanNu6l5FO2nj9biY2YfnUdnUvPOfWar/S/HYooi4XD2bhntJcPIQQykkatx6bVM3cqtMNwnpIPoQJFM8Ta0qi6mdlcFSd20g9qf3ZHurPa7UjPbd+4i/KUVLt2xeVlQyoMMVgyfsrWPL+Fb90lU3Pk1wI+7LIKkMobYhl5fSrE73R7ELccCxeIDsJFpyCJI7q3g4+admVqtW9j2a6UvW+XW2ifAXJtz/Fp99ZxhcgxLAFcPeYEbEWnIPkQN6vHsyyu/axRW9h7y27tsqzG26gEEMCWIERHLnFdHHH2Vmwm/dMRqbXHcXAJj94PVp9l+K0YrTydWX4ah/hPvpn03y8JiUKzD2t5kksjkkknn85Tbo1f6rEI/wBllPoGE/AmtzuLl7bfRGjpJqMCoUVHQR6V2Wmts05Q0HTTTFcjsiITh4k/eafg0KGzBsmt/ZHx/OoTGdBbDuWaxbYmZJEkzxmTVsFHU1GuVV9MhAAEQAI57AbbUjF9Fbb8bl1Y+y5X3xE1YwtAoDU4ryVy1kSCYuMSTJLGSTw3J8AB6V1GQ9zfD+dTgwid1dOoWpxOapYvoozNPWgARsbdtht+0JrtZyFlUAMNp5RxJJ2AgbngKs/UDx95ovkw8acTmrwyV+8fH8qYYnoo7PqIsncHcNMDvIYTVw6jxPw/KjFjxPwpxXnVZtZPcVQNjAA+l3eZqFz3oxi7txTZuLbULBBZt2mZ7JFX8WfGh1Pj8KcV5qDl3RO+FPXuzNOxS66gDaNtXnUumXXRyPvB/GrMcL/X9Gh8mju91XTPJSRkeJLE6WXjBGIuGO4lSIPlUyMI/wBk1YBa8vdQ6vyqcV5oEYV/smov/ZeIL/RdRvuMQxjuJQpB8pq56DRC35U4rzQgwzfZNH1J+yamha8t6Lq/KnFf5FY/2XcLSOsXfY9axHqpEHyqS6o91SdyySDBE01w+EuA9tgR3D/xTinNT7uSY2H/AN57UiIJUBZ31cTwqQw+Ks2nPzzljsQ1x34dwOw9Ks/ybntJ5x/U0y/9N2C2ooC3ftV4pzcbLBgCvDltFdhI/wDI/E08bLkK6SCV7tTfnS7WBtrwRR6VdJzUbpTkNzEG0bSa2RjPbUAqwIInzCHhTLCdAMVqB021HObpJ8Y02zWmgUKu2bduVhCqKGMkKAT3kCDSiaMmkk0QU0KQTRUEXbenVtqFCg7K1dBQoUBzR6qFCgOaE0KFAYalTQoUAmjmhQoFUKFCgFGKFCgFChQoBQoUKAUKFCgFFQoUAmkmhQoCoChQoFCjoUKAUk0KFARNcmNChQcyaFChQf/Z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 descr="data:image/jpg;base64,/9j/4AAQSkZJRgABAQAAAQABAAD/2wCEAAkGBhQSERQUEhQVFBUUFBYYFhUYFRYWGhUVFBcWFRkXFBUYHCYeGB4jGhYUHy8gIycqLi0sFx4xNTAqNSYrLCkBCQoKDgwOGg8PGi8kHyQpLCwsKSwpLCwsKSwpLCwsKSkpLCksKSkpLCwpKSwsKSwsKSwsKSkpKSkpLTAsKSkpLP/AABEIALcBEwMBIgACEQEDEQH/xAAcAAAABwEBAAAAAAAAAAAAAAAAAQIEBQYHAwj/xABIEAACAQIEAgcDCAcFBwUAAAABAhEAAwQFEiExQQYTIlFhcYEHkaEUIzJCUrHB0VNicoKS4fBDorLC0hUkM2OT4vEWFzSDlP/EABgBAQEBAQEAAAAAAAAAAAAAAAABAgME/8QAJBEBAQACAgMBAAICAwAAAAAAAAECERIhAzFBURMiYbEycaH/2gAMAwEAAhEDEQA/ANbtpThFpNta7IKA1WlgUKUKAChQpQoCijoUKAUKqF/2oYRWIi6YJEhVgwYkdquR9q2F+xe9yf6qC6UKpB9rGG/R3f7n+qkH2t4f9Fd96fnQXqhVDPtdsfobn8SfnST7X7H6F/40/OgvV5tqZ1S73tcsn+yf+NK5f+7Fn9E3/USgvQpVUP8A92bP6Jv40pS+1mx+if8AjT86C9rSxVGX2rYf9G/8SfnXVfanh/sXPen50F3WlCqYntRw32LvuQ/5q7L7TcL3Xf4V/wBVBbhR1Vl9o+EP6QfufzrovtCwn23H/wBbUFloVX16eYM/2pHmj/lXZOmmDP8Abr6hh+FBN0KiV6W4Q/29vfxj76kMLjrd0TbdXA46WBjzig7zQmhQigLVRikmhQBhSHFdKSRQcNNFXQihQckrstcVNdAaDpRg0gNRzQLmjBpFHNAqa5Yp+w3kR79qWDUfnOIZVGgSST5CAYJ7hMVKsYx03RcNfFtLQ2BJ0Aj6RJUHm0Lp37yfCqhic1ZvqX0jkuoT59mtAzS0L+Ku3DvBgfy9NNTuAyNRbWVkxPPid9/f8KtkizdZGM0ciOquttAkMT8BQc3SI6i/56Hn7q23L8qUPIX7z99SZscex8P5Vnca415+Bu6Y+T3juTOh538YrqMReAj5Lc8zbc/hW7Ye0QW1w2+3ZCwOSnv571EZlhQbref3CqzZYxG5mptMQ1oho+i8gwecEVwv56G42wI7mj8Kl/anh9OKQ99uPVT/AN1UrrajO01ic5DxNsiB9Vyvvgb10tdIQu3Vg7RuwPx01B9bNCaG1gwObamISyXMTpEtttvAU13xOMY8cNdWO5HH+SpT2R4QnGvII+YYiQRILJw7+Fa5dy4RvAn0qyL2xXB5oLjrbGHhm27QgcOZK7VNHLXhAuGBZQ2si7bh5Mgw0aYG21WrHZMCwPFSyyR3E8jT/Msp032VRxeJmCSeW47qs0dqG+S3yZGHdeHB7RHu1Uu7lV48MPfX9nSfxq3YjAlTwkecnbjMUuzk7suqABylws+U8auonalpauJ9O1iPPS0+sPHwpXykQn/yAx1hwUeBv2CnE8OM1N5pl9xSVKEHzJpguEuW99/SD48jWaLJnnR1LeCsYi2Xksi3QW1CWUqeWxDwPWnns2zDRiihO1xSPUbj7jXTLMUb+V3LDAlu2Fbj29Stbn95h7jVUybMOrvWrg+qyt6caq+43uhSbbhgCOBAI8jvSqISaFA0KAURNCimgKKFCaOgaIa6g1yUUsUC6UDSRQFB0o5pIpVAKgc7zJQtyD2gCB4RAJ97ff3VOXWgE9wql9LCBbKgw7KxmCdRHBfCZbfxqfVQWUYPVp/XM8PtH/THuq2XMFHDunn+HlVcweONsqwt7AcCeG3OKkf/AFs36Nf4j+VMt1vGyJfC2oE7+5v6NOmt7DiQfP7qrydLVdgbiFY4QxjmN9vGpbA52oXsANJn6RO9Y1Wrljr2f2bAOw9do++m3+xw8sSZMnhtxpTZ6fsj3mmhznSJJIHDia1JXPLySTdZb7T+heIxDPcw4W8tl31qrrrRQqmWQmeU7VlGNyy7ajrLbJPCQRNXj2p4pjfZlYjVs0EiRGkg9/lVTy61rsXpYyNOkHfkzCP4SP3ql3Fwky6NMty1rzaVjlufEwAANySeQqZu4XCYcgOzX7i8basNM9zuOX6qEzw1LSOi9zqlv3m+ituBP1rjTpj17u+oDlWe8r76bv8ATGdd16O6N57hrlmwtp7TOlhNapA0dkCNI+iJMR4U/wATitQgzHgYPvrMPZ/0fvrgxisMyNcd3V7TEdq2NOmDyMqx/eqev9LnsQMXh7lqdtQ7Sk+B/nW5105WW9rLiXB4CAOAmYirZmWDW5bIdmQSpDpGoHY8wfu4VnmFz6ze/wCHdU7HszDfwnetLsXZshhqM21aF4nsgwJ76piYZLlttdQ6xrxJBl1QFREQNKrtT04NWJlRO4HD6I4TIjjScsxpdiCl9IE/Oqqg8OBHE/zp2V7R8Y9NuNRYYjK7bQGWdoAO52MmT37zVK6S9HArOVxGHChpFk21V1H2devf1FaAAFYTGxjb9fmfHaq10xv2LR+fZF6wHTqw5ufRgGXXhx59/hRTDoNfFu7cRhoL20dlOwD6im3dIgx+tVIzfC9TiL1scEuMB+yTqX+6RVnybHLcayzSVuN1ercShQDnug1bgct6Y+0bLepxKsJIu25k82ViD8GWqkaN0HzLrsFaMyUBRvNNvuip6s19kWab37B5hbi/4G/yVpVVkk0KMiioCojRmiNByJoUoihQcAKWtJFLWgOjWipYFAYo6KjoGWbFtEJ9IsvONgwJ+FVNZe65Y6tCBDvxLCW2PLarHmWYKrMJ3VeHoW/D7qgcsHzWreXLNxB48NvID+uEaVkL1F57byQZKk842+IHwoWbgZmVuMAg8Nj+VPelKKFBM65bRp4zPMEcPLvqqLnAGlyRM8PA7RV2ym7+EjgZHlTYXmQ7GPKnVnHq/wBEz4c6WzA8YqhWH6RsDDCR31MYbOEfYHfuNVjEYZeRioTFYw2+E1E1KhPattimHeoP8RmqblmLNttgGDQCp2BEg8RuCCAQRwirJn+rEMLlwhVC6dRO20xvxJ7lG+08KgG0IQRuB3rEn3naudyl6dp47O2pY72fXepYMidWttWUl5LdkFpgQpBmGHdHCsozHLzacjcjke/+delcmzZcRgMPd2i5ZXUD3gaWB9Qawi5cD3buHddJR3VP1QrEAHwGx8p8KxjOHp1yy/lmr7+NnybILaYXDW9MMli3LAlSSVBO48ST61I4jBhFK3vnrLwDrAJWeGr7Q8eNZd0E6aXLVsrevIeqbSLV1gGCAD6DnfYyIO1argc7sYqwbisCjAqdwYPNTHPet1xl+M16aezr5ODfw0tbBlrfEoO9TzX4itlyi9OEtkEj5kQQNUQp308+HCojJ7oawpnUACJ4yASPuqZyNwLSgciw25aXIqwvsWCxTalDXC3KOpZJ48+XA0+f6XjHwmTUNhMDdW6pOPZ0VpNopb7Q3GkuDPGPdU1fYCO/ePMjaqjlc2kyDp7QEcD6cZprnWKuIF6t7SzM9Zq3gTtp8O+nrrJ48eI/Hw3ptmK3Llg9U627hA0s661BkTK8wRI9aKotxtK3mbQXDCdBkTqBB332h/jQ9oZa7hbd0r/w7ghgONu7sD7yn8JosXlWJTEBsRctP9b5tCgMAyGB7+HqalkQYnKblv6wtuoHc1vce4gVWZ7ULoLm3U5hhyTs7dW3lcGkf3tNb1XlvryCCphgQV8CNx8a9M5RmAv2LV5eF22jj95QfxqpTuk0qiohJoUDQoExQo6FA2FLFJFLFAYpVJFKoDmgWikzTHOcb1dljxJIUDvLECpRB51ct2wbrmDcYSSNQAOn6vMQqz5UlJ0CQB2eAXYbchxA8PD3NMRiOuu2QQIVTcgyduCHz7QO9PHYeHPke6o2rHSLFReEf2SXHPHiQQNj+0Koef5VcFwrbtuVCqQ0TqMdqI8dvSrbjy73nLLp6x7SBTv2TLnb9nTtVfx93HNbuXLbIRaLi5OjsgNICht23aNudLVmFs2gMPm7AQQdQ291SFjpBdWZVoG58B60xtv9Ajd3DHSu5WDHaEbd/kak8HlmIcFn0WrZEda8aTO2kKoLMfIVxvk06zw7m9muddI3XT1bKJSSIkglio34DhMnvqD6y/cZSwOl2A1BWAJPcYA91XS70QsKvWX7t8iF3WwqAwIGnrH1MPTnTw5pZ2CLirpHDa1bA/hQxWf5pZ0Y+HLlOlIzLJr+JfsIy2rcqrMNKmBuQWgHURy5QOVRt/A9SnzrCZjSpDeJnkKtubZuxU6gUJkxvcaBy1NEcuAiqdjrpceEDYnkfLZR4Crhv1XXyeOSb33/AOpnLekuIOEFm3dZFssOwsL2LgMbjcw/Ofriqvh7zdarEkksJJMkyYMnnImp7o9jij9ULQYXGEwJYiAdKn0BHiBVgx+X4WybgwsXjr7VxgNQbVPVaBsFMFZGxnY7QLz42yucw5YzSjZ1bi/cH63vPP4zV36HYY27aXFciQp0ndWj7Q76a3cKMQ7OFEABYC6U7IjgZnzneni4ApbE61MAW7cTr/Z3BVfEgjxNa5ye2MvFber20HIMyVQBaYFWMXLbMFKOfrJOxDVaejuaAakYBArOQxdd9bagoHGYrFb9q8ltboI1I6QirtOqFLNzAMbc541ouGN1Vtym5USxKgtO5f1JPurWHbOc1r9XT5DhnOvRh2MyG0WidQMyG4zNPnuqRuVjnJEVR8SzysIG33Oobe8CuONxDrGlAxnhqH4xW9M7XzD3U+o4aOWoNH5UjHIHRlZdQIiAeI+BFZzjcZdABVJPPtKfvI++qZ0lza+rlnFwJq0qfqkwGgEbGAaiWtGzzILSibU2yVYFibrBQRG6sTQ6LgX2ugbQxIkfSVlCtI79So/mKyvCZyzHZz5SRVx6DZwExgJLQyOplidwNRhef0ePjRnluqZ0iwnU4q9b+xdYD9mZHwIrZPY7mnW5cEJ3sXHT90nWvwYj0rNvanaX5abibi6imf1lGk/DQfWpr2GZppxN+wTtcthwP1rZg/B/hVaraKSaVSarIGio6KgKhR0KBsKWKQKWKAUdFQoBURnLhrltDuBLn04fdNS9U3MMyY4i6eCKGE+ChR97H+E1KsFgDquXrhkAsFG4AhZ4epP9THTG3AEck7QfrUnLQgtwjq8Eyyg7sTJO/p7tuGzXpFiClhonfbkPh7uFZ+t/Fet4j51bhAUIt28QNgNK6VAnyqLztCmVW0GzYm6u/wC0Sxn3J76a57mL23FtSB1nzZZtwFVBPlJaorF9IDimw6aXXqGBAJDIRsOGkEfRG5J22qZfa9Phs48PtprpBuWrdoME43JP/EZZJG28GBAJ51OD5p7z2nu3GFrrbrqgcYYr2dAUkL2TI1AbAQO6uN3WjuxSMQ4bQqgKERBuyqOZ2A/e7qibYe0rKbKXBeVQXaZsydRKQQAZ4kjlXnx/tl/h2u8J17/0f5vYa5cL28RcCvJWdRI2mJ1biJPpUOlm+LhHyhgVKQSXgzuDE94irScoawQr3WQdUjIscJ4aZU/V50/w/Rl7yh7a3Wg7XCigsJJjdIblW+WutOGWNvdqo3cECt65PERo37DFu1J5rIMGmWNyrTbGoRMcvdVjzkmC1u8oZH0xpAdgx3BAtgeJHDcVxzRxcOk7QR2lGpTz3HEek1y52O+Pjl7qDyuLK3LxE3LSdXbjbt3dkbbiVUXD5gV1wVoW+R6xlJH/AC10nf8AbO/kPHh1v4g2WZ4kNpC8CoaCC4PAkBjHmabofnO20dndzJAmQWMbxvO1ak5XtzuvH3Pa9dAsCt6wWdtDa41Iqptt9JwsDfxBqxY/oeqhmXdjxJJYnzY71D+z7DsMLpNsM3XE6lBJe3H0VEcHGxLEAA771oIw5CIrGSqqG8SAN5rrMZHC2s96XWfkeAlR847LqmNpYHh4QKumVYtRgsPcNprpNq39FQxAK8TqYQJ8eYrOva7mo1JYklgwYqPshQZI82Puq79GcTZOV2flMGy1hVcMrEHtQAQoJ5iukc77StvMlbhhr/jFpT9z0m5fQ8cLe/6P/dXLLM3y7DKVsMltWMkBLu54SZUmnh6X4T9Ov8L/AOmio+/mlsccLiP/AM7fgaqntSw2rL2dVK6Llq6FIKkBw1syp3B4bHvqw5zmWU4rScRdtOVBAOq4pAO5G0Vw6VPaxWBu9Qy3LZsOoKmRNnSwHpvUSvPq4kneTtvx7qvORZgFxFpp3tlCR+q/9H31RltiY4/jVrwCarQYfS2kxzDAfCNq05L37WckVbFm6k7XNJ8AyADl/wAtRVN6BZn8nzHDPMA3Ajfs3ewfvn0rQek2OXE5WV31i1bceYDNI/6dwVkGoggjiCCPMcKOletaI0yyPMBfw1m8P7S2jepAJ+M09NaYFREUdA0BUKFCgbClikCligFChQoOWKvaEZu4E1Qc3vabR73arV0rxeiyAOLuq+g7TH0Aqk46/r6pSNyoJHdr3+6p9bno4TLLuGtW8Qu6soLDhAPAN4cDPKu2KZb3VkRGxIjge6efAfD0kMHhNem1dY6H4DVx7JI0+6o7NMofDdksdBLFTOxJEehiKxvtrRrfyCxecEoCQWUMZB1MVJO3cuoebGqJmeUpaxt+2iaEEBIkgwDqI5jgau17Jg4ULevDWTclGA06p2BA7o491Q+Y4P5NjLemb/zUO1xu2AxJLKRAJ08zXPLbrh1Z0b5JiAccXuamNu3paRMqq2wfMlnc1zvZHaW4XCsFDlgn1So4dmJ7qtS4HB6lYkqzLpYTuAdPvkx6mlZx8mhVa5Glp1kjZYMkseG4Fccdy6erK43Gbip5BadL2KxLA3Baw5uoj9pVadNsbmSFk7Dup/fylMbgkxd+/wDJ8Q4ZhcFxwg0sVUaSxI4fU7+FcEzQ221WNDJoKtbaGDqRuG33DCmOKGW3BbP+9g21YdRsB2rhuR1kSAGcgHjEb7TXfDKT28/l8Wd/4umb4pDh8LefW9zrGtteKBTdW0ywxEyW3gE7kAzB2rphMEt27CEwSxO30UgDVPjTbEYg4l1DIEt2Ui1bUmF33Mnd2JJJY9/PiRcT5tiusaVPWMqzpQkAnbh6muGVly6evDHLHDVVPPc1br7qo5ZQw7Ww1GACSo2nYD0rpaxg1/ODUsfSgBgCOcQG8j76aYnCJLMrHTqEFhBYGTuJMHwk1MZJkr3rpgLoA7TEwBI+NddTTx7/ALdtT9nWKixcUFWAuDSyzpYaRBWRw/KrCcxVnKgyQjO0HlB/GKqfRGwuEtG2WVl1E6pK7Hgq9/nUdj8ys5dh8Q9tzcu3tUMTJXVMAdwE8KuPpM/e1K6UZiuKxuJdQDpZQGA4hLcH4gj3VrXs5YXMttbsvYdZBggSRsRwNYb0Y7TXZ3Jk+pV62H2bY8JluvQxFtrp0KssYMkKvMmuscIteU5ULBY9fiLuoAfOuWiPsiBFPzdHeah+jXSEYkMFTEDREtetdXOokgDYAwNvdUs1wfaFR0iOzrA9egUXr1khp1WzBOxEGQQRv8KZthglm3aNx7pkqXuEFm6xWEnYd4FSt/EwCeMAnbeYEwPGqvgelCYkXFUX5T5zVcsm2ANYhQYEkDbv23qGowa4ui6wP1WYe4x+FTuWYxdBBHBpA8Tz99NOmeF6vH4hR+lYjyftfjTXLn7RHePurbhW1dB0TE4KGG6syHyPaHmBrPvNZFiMOUZkPFGKnzUlT91aL7L8xCdchOx0MOPEto/zL/Piap0xshcbf0/Rd9Y/f3P97V7qN/Gv+x7Mesy5UJ3su6eh7a/BvhV4rH/YbmEXcRZP10Vx5odJ+Dj3VsFaYJoGhQNAVChFCgaiugpC0oUB0oCk0YagrXSi4GuqnEKPi38oqn22NzFMeQ2HdtsKl8dmoe9dYctZn9ghB8T/AHTUXkuEYk8Jbcb9259ZNSfrf5FiwOWW72qzcbTcAlN+0pk7r38OFdnxUThcwAKvsl76r90nk3j7/EsHlNnEWyuvTfQzqU9pYgbjmJFFczLT/u2YoCrbLe+o/mfqt41huKFn2RfJMfbsl9Vt0LrvuFBgA93a/lXLHKtl+tLaoAIXtAoS3DlJEA0vNsOBmF9NTXVsJbtIzGdCsDcMnmF1Dz8KLL8BdxDM0hrdu2o1HSASGZm07CTHnzrhlO7Xrwysxk/fppmWJQAXADJGowQTLAncDYDYetVi/wBIrhfrB2GVWVCrDsK4AIE7Hbn4mnmd5gDdYAkIVXYAdknsjV4yOdMLL3z2Ft3H24aJP90Ga1jjJOmPJnd6rtY6TaCrIqh14ElG5RurbH1pa9J1CgFF1Di2pZPjSL15dSLcRrLgQyuhE7QGE78eO1DLr5TrkJkXLOgMlpHDFmU9suOwIHFd6mp9izO+8alsvxV6+D1TKEUq1y12WZgNlK6ZIAmeI+FLxNlhJcsu/ZtI+hrgU/XEwVnSee42EzEHaFvWTLDqx23A4AfVU95O3x5U4xt7rLb3Bs0DTy0KCCAD37Cud96dJ/aW7Sj5QlzSDcsI7W2cW4QsHBAW2xcltR3kCOHCpfB5f1VoKQNR3YLMT95AFVDKczw9p+sZ2dxwDKFifGSSfGjzfpj1pCglE56Z3Hi35V1mGvTz8ouq4QlHut2bdsSzE7DwHefAVlvSPPWvuRGlFOy+PeTzNXXF4lbuG0zsdJEHZiOEjmKzzMLcXbng7ffWsdOfktTPQeDduA7Sq7928T8a2D2bgDDXVEbXWPqRPCsY6HNF5v2R/iFaz7LwTbxKs0kuTIEQCI28R310+sY+l3s4+QVggBoJIIkiOE8RvxFOnOrhoUd3D76gsiyJrRY3cTevrEabkRJMjh5VMXcNp4wJ3Amdqy6xyfDfraidtI3+NRty8T1ltp1KCDsYhtQEMdiduXCnwxOk7Eg8O6Z5Twqtrklz5Sbvyy+VDljYOnTB30zx0/lWbWmW+0y3GMD/AKS1bb1jSfuqAwJhx5/fVu9qNj/4793WWz+4+3wqk233FdJ6eXL20boKyjFKjNtdVkjzEjwmR/XCnftLyoW71px/aK87QNQcvsP/ALKq3RvG6b1q59h1J9//AJrS/afhg2GtuIlLo9zgqfiUq/WsfVVL2bY7qcxsHgGYofK4Cv3kH0r0JNeYcDdKXEYcVYEeYMj416awmIFy2jjg6qw8mAP41ph1ik0qiIoCoUKFA0FLFIBpQNAqm+YX9Fp27lMeZ2HxrvNQ3SjExaC/ab4Lv98e6pfSzuqZjbYS0SOLQvLgCWPnuxM12yzDkIDtAgt377+6Iphnjy1u2O4e9jt8KlsJftIUa4yi2TBPEQCFII8jHrUvUdJ3anDlNjFItzD3NF1QO2hgg/rrx/rnTV87a38xmVsFG2W8BKN+1H0T4j3CuuK6K27nz2Cu9S/JkMofAgcB4cPCojNOlWIw1m7bzHD6gbbhLyAMjtpOnWOA3juPhWFii5ZilLYnQD1dy+wG+7JqNtBJ4zpVf3qsnRbMIsXGs7KSVRCNMHbhBM8Tv51nuX4skLbvBxaVQy7ISzPvMEcJk1bujGJL2DpQIQWGolWhgNuzx4N3xtFcJ1bt6srbhNek+SgLPctqyKJdioYz3IumTNMLXTtbYKrZ6u2T9TVbY+R09o++ofpDnl22VS2oZFEbgDU+5Lgq8hQKgrmKxb9s23LEkFVFwQsCO0G4b8O8b03+MSclyzK5ax9kISbttyVW44UXcNfjsKwA2DERPAzVDy5LiFrTzpGpt5I7JgtAmeEelSmV5zdsOOswzqjAI5OsAqTzJ2kGCDxkU7yDHNdxj4i6OxbttMAAS87Rz+sT4+ldJuxi/wBcppVWvNvptnQGLbj6bcZb7o5ARzNKs6ihQgQWBPKZbYe+pvE5oj3WhVRASAoE+vdvttXLEYQaDp34kRvt4d48ePIiaxPx1ynGE3+jKjtXNIP2UUACeU8TXTD9FTdMJaT1ImpDIMxGMskEaHQhSTHaJEgjnVvweD6m3LRqI4jkKt2zJPijZf0VvWFOtSYaQAVIE8Yg7fCqXnCEXbkqph2ncyN+YB2rdBbBG/CsU6XFPld3qthO8EntR2vjWsfbHk1pz6K3B1x2jsd/6y1qfsqvn5RikII328YJ3FZR0bcdfw+o0/A1qHsyvD/aF5RH0TO+4Jk7iun1ynpabXSG09420uarhMKhRgAVB1AvHOOfCKnbOI27VuDzBkEeo41y6xbbg6RJPHaRP1jzp4ySOyGLczx91Ydv+3NroO0KoPEmTAqq9JelOEwuICPeK9kFh1ZbWCCFIYDaDPCrDfwt7ihB7wywI/aERTHE2hrUsqwQd2g6WBHAnvJ99Zvpqe+mZ+0Ua8O3/LxAI/Zup+YNZ3aatV6f4TsYoRxto4/cff4GsoWumF3Hm8s1kl8Bj9Jjkf62rXcywjYjAdYu4eybs7RItISJmZ12lMRzNYlbNbv7McV12Wqp30F7Z8iZj3NWqmHtmejeR51vvQHG9ZgLPegKH9wkD+7prCzhikoeKFkP7hK/hWreyTGzZu2/ssrj1BQ/4F99dGbF/oUKFRCaFChQMUal1yQ10FAqqZ0zDXLqop+ihA2ntXCAfKFLGrnVNxd4O7HmTIM8BvHntFZreMVW7jVbENG+mY8Auw/CixloAHryAGIAVSP2tgOA4GnWD6LLbZm1ltQghhsJ3PA1CdIcNae4LZxJtvbJktaZt2C8GnaABXLOcrHfC8cb+pvK8bh7Tk2r2iDtF/iP1hJHoal886SJicO2Ha6sXgFLIQWAmdokcvjWfD2eXXI0Yld9wTZdZ8Z4UbdC8XYg/K0E89L8t9yEMVON/WN/4PG6N6N2uyoO2m0S7CAFDGQNgOQ5mk4nM1sWWWyGWZKye0zbDaNhsN4pA6I4y4jTdt3Qx/SMOG8Hs0yu9AMdMjqxAAULdOwHIcI33rNxtdefWjS1hcSxa5duKIB0y1sdobgHXAAkn3U3XpLdSVHVNp56EIgfrRXe70GxztpuuggbdZiFO3KFBJpwvs1xmxPVvEQNYKjyWIq8ZPbPO3qRG2/lWNMqBpELtpQfuiRPpViweJbDWLekAyxJBnkCTBEdw91d7eSZmvGDHCOrPDkBHlTfE5di7iW1OHuAorTFsgEnYbgmdvCpu3p0xwkm7dq9meJN26xD6esbZQrcto8a75NdKXRraQZUiIHp7hXS30UxQdC1l+zxhXM8dwNPj8KPFZPilIiy5Ag/8N589hWrfxjxzcvJC5upF+4Cd57BBIKgbhtucVfOiPSUXbKJiLii7bkDUQNazsZ4E8vd31Uc7y2+SHFm7wAPzTz93dQzPos9u2pC3GLAMYtnstxZR3iCOPMGmX4Ya100fO80FvDs47RuEhAu8x3RWOZhYLOzDdjuy8CCeO1XbJctuHTpR4VPosNPacbzPCT3fCoy7gB1rKbALqx1GDM847x5VMaZyWK90dsnrwSCFKsJgxMd9aT7PCFzMxEuD67c6rx1Hs6D/Cak+g6umaoxnSQBGmIMCe1W5d1z1JOl9zI4o4rQmGtvaYhWus2ltBaSFhp25bcam8Lhmt9kuXA4E8QPslh9Lzptm2NZD2AxbtNKrIhIJBPIkHanNu6l5FO2nj9biY2YfnUdnUvPOfWar/S/HYooi4XD2bhntJcPIQQykkatx6bVM3cqtMNwnpIPoQJFM8Ta0qi6mdlcFSd20g9qf3ZHurPa7UjPbd+4i/KUVLt2xeVlQyoMMVgyfsrWPL+Fb90lU3Pk1wI+7LIKkMobYhl5fSrE73R7ELccCxeIDsJFpyCJI7q3g4+admVqtW9j2a6UvW+XW2ifAXJtz/Fp99ZxhcgxLAFcPeYEbEWnIPkQN6vHsyyu/axRW9h7y27tsqzG26gEEMCWIERHLnFdHHH2Vmwm/dMRqbXHcXAJj94PVp9l+K0YrTydWX4ah/hPvpn03y8JiUKzD2t5kksjkkknn85Tbo1f6rEI/wBllPoGE/AmtzuLl7bfRGjpJqMCoUVHQR6V2Wmts05Q0HTTTFcjsiITh4k/eafg0KGzBsmt/ZHx/OoTGdBbDuWaxbYmZJEkzxmTVsFHU1GuVV9MhAAEQAI57AbbUjF9Fbb8bl1Y+y5X3xE1YwtAoDU4ryVy1kSCYuMSTJLGSTw3J8AB6V1GQ9zfD+dTgwid1dOoWpxOapYvoozNPWgARsbdtht+0JrtZyFlUAMNp5RxJJ2AgbngKs/UDx95ovkw8acTmrwyV+8fH8qYYnoo7PqIsncHcNMDvIYTVw6jxPw/KjFjxPwpxXnVZtZPcVQNjAA+l3eZqFz3oxi7txTZuLbULBBZt2mZ7JFX8WfGh1Pj8KcV5qDl3RO+FPXuzNOxS66gDaNtXnUumXXRyPvB/GrMcL/X9Gh8mju91XTPJSRkeJLE6WXjBGIuGO4lSIPlUyMI/wBk1YBa8vdQ6vyqcV5oEYV/smov/ZeIL/RdRvuMQxjuJQpB8pq56DRC35U4rzQgwzfZNH1J+yamha8t6Lq/KnFf5FY/2XcLSOsXfY9axHqpEHyqS6o91SdyySDBE01w+EuA9tgR3D/xTinNT7uSY2H/AN57UiIJUBZ31cTwqQw+Ks2nPzzljsQ1x34dwOw9Ks/ybntJ5x/U0y/9N2C2ooC3ftV4pzcbLBgCvDltFdhI/wDI/E08bLkK6SCV7tTfnS7WBtrwRR6VdJzUbpTkNzEG0bSa2RjPbUAqwIInzCHhTLCdAMVqB021HObpJ8Y02zWmgUKu2bduVhCqKGMkKAT3kCDSiaMmkk0QU0KQTRUEXbenVtqFCg7K1dBQoUBzR6qFCgOaE0KFAYalTQoUAmjmhQoFUKFCgFGKFCgFChQoBQoUKAUKFCgFFQoUAmkmhQoCoChQoFCjoUKAUk0KFARNcmNChQcyaFChQf/Z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2" name="Picture 16" descr="http://t3.gstatic.com/images?q=tbn:ANd9GcQQwID1nCkZ0MILi6CnrTDqDeZE6VFNBsUwyLY7jRSt11UzpwcI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219200"/>
            <a:ext cx="1847850" cy="2466975"/>
          </a:xfrm>
          <a:prstGeom prst="rect">
            <a:avLst/>
          </a:prstGeom>
          <a:noFill/>
        </p:spPr>
      </p:pic>
      <p:pic>
        <p:nvPicPr>
          <p:cNvPr id="24594" name="Picture 18" descr="http://t1.gstatic.com/images?q=tbn:ANd9GcTj7EhCxIJQTwJPRzjNvVIGDWQ_mYRpxgvcd75PGZJDC_1ML6xr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609600"/>
            <a:ext cx="1661776" cy="1295400"/>
          </a:xfrm>
          <a:prstGeom prst="rect">
            <a:avLst/>
          </a:prstGeom>
          <a:noFill/>
        </p:spPr>
      </p:pic>
      <p:sp>
        <p:nvSpPr>
          <p:cNvPr id="24596" name="AutoShape 20" descr="data:image/jpg;base64,/9j/4AAQSkZJRgABAQAAAQABAAD/2wBDAAkGBwgHBgkIBwgKCgkLDRYPDQwMDRsUFRAWIB0iIiAdHx8kKDQsJCYxJx8fLT0tMTU3Ojo6Iys/RD84QzQ5Ojf/2wBDAQoKCg0MDRoPDxo3JR8lNzc3Nzc3Nzc3Nzc3Nzc3Nzc3Nzc3Nzc3Nzc3Nzc3Nzc3Nzc3Nzc3Nzc3Nzc3Nzc3Nzf/wAARCACOALcDASIAAhEBAxEB/8QAGgAAAgMBAQAAAAAAAAAAAAAAAwQAAgUBBv/EAEsQAAIBAgMGAQcGCgkCBwAAAAECAwQRABIhBRMxQVFhIhQjUnGBkdEVJTJDkqEkM0JTY5PB0tPwBjQ1VGJyseHxc8JVZIKissPi/8QAFwEBAQEBAAAAAAAAAAAAAAAAAAECA//EAB8RAQEBAAMAAwEBAQAAAAAAAAABEQISIRMxQVHx0f/aAAwDAQACEQMRAD8A9oaSWWSVKepCl40aG4Ukdbre/twAbN2hChWTakW/zjJnhUC1rAEXB1PS37Dq7sRpTzrsqSqmSFTHIlvCbHTXh0uOuOTMs0iTzbCqpJltlvkNiNRbxdeeN3lRmybM2okwZa+ms4sEenPEAXy+O51v14jF4aKt8pVpqqlal4nJHZmvfQHPYcvXrjUrlSaaLf7JlqsuYKQAQl2sQQSBwAwsKSk3bIf6OzKuXNlCpa4uABqNePTjidqC0lDD5OizSSyzIiiVlC2LW1PHni5pKJRcvKNL65eH2sVpnFK8gpthVERZ9TGsYzdz4vXiktFSiU5thNNmDAyAKQQSbghjf/npi9qCmlogbF5R68vS/pdL475HSBC5M+UC5ay2HtzYrT0lNPO5l2GYCLuJJVSzE2J4Em9+PqxyGSeKPyaDYu6hAA0lVVGY68Olyeunqw2mLrSUb/QaZtL6BTp1+liGkowSC0wI4ghf3sBgD08pkp9grGSpBcTLc6jQn2X92DLs+mqZzPU7PjWZkVmzXcg+IWvw0HTnidqeItHSOCUM7AGxsFNj9rHEpKKQ2R5WP+HKf+7scOU9FDSxmOmp0iRuKxplB5cu2mKU2zaWlkaSnpUjdhZmVdW1vqeeL2qBfJ9P0qPsr+9ifJ9P0qPsr+9h+x9D7jiWPofccNCHyfT9Kj7K/vYnyfT9Kj7K/vYfsfQ+44lj6H3HDsEPk+n6VH2V/exPk+n6VH2V/ew/Y+h9xxLH0PuOHYIfJ9P0qPsr+9ifJ9P0qPsr+9h+x9D7jiWPofccOwQ+T6fpUfZH72EpqKpLOsdOMgJyOXAZvXe459OXPG5Y+h9xxLH0PuOL2HmTR1kUpkq1y04N2ZJLkXAsAPXfW/DExs7ZJGzpLiwuvPviYccbvO38gDbPWsgppPKamF0QWMMmXkeoPX/TpheXZwgljz7R2u+Vgy+fuLjhfTsffjUo/wCqxf5BhWolLTHd7QRAGCtHkBsRe4v1OM5L+syyfblOaupDyNtBo7zSqEWJCAFkZRx14AYvuaq5+dZOA+qj79sV2e5SnyhGa80505eecc8MiWTMfMvwHo9++ImwBoarQfKsmp/NR/DEMFVY/Osmg081H8MHeWSwO4ewN/yeh74J4ihYAWK3HHp6sF1lUezpIJ6qSLaUoaSS7EqhvoDoDw1Y8MNCGq1vtSQm5+qj+GDxB80ug+mOvoL2x1mZGtkJLEkW7eu3UYtpaQahmNcsp2nMZBGfFkS3G3DhfxHjhgw1Qt86ycR9VH8MX3j+UDzL/iz6PUd8X3jeEGJxdgLm1uIxmJAdxVf+Kyfqo/hjiw1WUfOsnD81H09WHLPbh/PuxxQ+Uacu/T1YqlBDVXPzrJ+qj7dsQwVVx86yc/qo+3bB94wdwI2axsbW6A88QyyZh5h+fo9u+CaA0FVlPzpJ+qj+GO7iqv8A2rJ+qj+GDNK+XWFwLgcuo74MA9xp/PuwXSSw1RA+dZP1UfwxBDVZj86ycvqo/hhtA+UaD7/hihdlkZd2xIAOlu/X1YBcwVWYfOsnH81H8MQw1WX+1ZOH5qP4YOZXzDzL8f8AD0PfHJJXEbEwuAAddPjgmhbiqv8A2pJ+qj+GOCGqI/tWTifqo+vqw6Q9zpz/AJ5YqA+ug+kcFYO12nXPTTVJnXLHIGKKCCTICNNPyRiY5tpt5UyaEDdRAd/FNiY1x+hsQzJFSwFuBUAc8VdZjK2aGmKX0Y8f+cEpUD0sOdQxCjjilWq7xHanaQnTOumXp/P+9s+rOM5eA7MiG5ZhnBM09yLfnnwdlEYLM0gFgOK98C2ao8nbzrjz8/A/pnwxkXNrJIbWPH14JJAneLTzkvG50HC3qxbydChy7wDL1XpgrldAWbj1PTFSqrHYSSWCkDXD1c4/hZEiSSZWaQEOOnoLi8KQlzkZ82vIcP5tgkBGaa0jfT/7FxeylrmR7gkC3e1x92L6tnEFwEqELPKAUbkOq4jGN8q7yQ3YcQBzwQC1QPOOfNnj6xi8lmUAyNa4OhtwOMzUk4/ofkyDnJ7xgSCAovjk4DkMM2H52S3rxI7LGih2sBYYvpnEGGNCWMbSWv242x2QLGy5pJBe9vom/DFwFzORJICTc69hiWXeKd4+gI19nww9M46E7RMuUySG+moFuPqxcU66fjfVcYJJZkKl2sfX1xALG+9k62vh6ZxpVVhC2Lym3OwwSKOMs+7aTW17WvzwWIBI1VXawGJZS7HeOCbaj24emcQ5VCZSzygX7HkcUdoijDPJwN7gYMVGdDvHNjwJ7HFpCrRuCzWK9Th6Zx/Q/J0HOT3jAssSkgvJoTci3XDJHHzsnvxI8qqQGY+Inj3w9M4sDa4UTOYzddzFb7U2Jju21VaiQAlhuojr/nmxMa47iX78btH/AFWL/KML1ar5UpNXNESBaNT4TY+r34ojVO7hWCemXzYOSUG9r8dNcRjXZ1U1NELsBlANyLdzxxucOX3KTP0TZl/JjqPx0/L9M+GvFmbxLy5evGZSZhAZPyFnl0Vj4vwhtLAa3GmCwI7uFIb6syXYg8Wvb16DTpjM4bNDzZ/D4l49O2I2bK3iXgeXbGdGZG3JsxJCqpuQrHK1zwtrodemOyh0V4zvGyC7MrMSDu+F/Xrx54vx1DkOfPN4l+mOX+BcEXNr4l+keWM6QON4yAh3uoCsT9WtjoLd+GLOH3UrrmVIzIQS7A/SFri19ACNb8cXotOHN5Stiv4s8u64uc1h4l4jlhEKzzkCNwzXvmZlyrvAbDT0dNMVQtmjBDmzqqm7Wazm9zaxuLDXGZwSNDxDgV92IubKviXh0whldGVHzvmCl8rMbauDqOF9OFuGIm8EUMpFyVVQisTfzZ5Wte+vsxehp9c928S8enYYhL5h4l58vVjOCSNBNZmXIGLMXYENu19tgbnFm3kkj5FZGdZAqliAostjqLXB9uuHxqfYvlPiXly7474vSX3YzZCbsoz2RyoN2IPnBa57DTW/HBGDrLlsxL+IhWJyjeerTw6aYvx0OrmyjVeHTEBfMfEvAcsIRBxDDM1yq5AAHJLam9xbibjiOWOQpI6lWzAhULkuwINmvbS9r24dMT4zWgc2ZfEvHp2OI+bI12Xh0xnqZHZCFYM2i3JCnwceFuNz1xyXMqSx+cKpe7gsbHIvE263PHD4zWkc1z4l49McGfXxLxPLCNQJUd9CGcPZVYnKLrYjTS2uvfEIfKXAIRHNrsbnzg0I56XGvXF+MZ+3r+UyXNzuYf8A5S4mA7TvvZC4cMY4ic1/Sm4X/ZiYzmeDSeLeQQ5tnJUqI11YqNb98VjgAcbvY0cYDDxB1076ez3YFVErFBkFYG3ai8JIsMw6a/sxcblpFJ+VHOYasGI4Dryx3471/wB/6mD7PCGnOcTnz8xNs1riZyO3LByjvOWV5YwEUXAYE6tfn/N8A2c6rTuDUonn5vC1tPOvhgSrnP4XHwHJe+OG0Clj3EcIeVt2jgWsVsMpHG98deemEcmRiSyn6TE3NrcSewwR3RjHmqozZ7geHXQ4s0kAVryx8D6ONb/QlAEzyMazUNpck/kL1bDEIV1kDGSQGRrlC9m17G2LQyQ55fPRjx/4fQXA4mlZpTBNAI961rnvx4Yu2rV5AZZ1yNNGQjHQMOY74rJEYolzSuUV1JFiumYa3v7fZjn4Xv189B9A8+47YtItS4CvLAQGU2vxsQfRxJ5+pHY56UHMHYsQASzsdB6z3OAwZBDCWq8pVRZSx8JtY8W7kYZ89bUU3vP7uKrv8o/q/vP7uGikQjczBjJKrNa6lrMMoGtjbqMXmBlliCNKts5LWYW+jpx5/sxyEkPOGmjQl9QLEHwr1ti5c5h+Erz5L2xLboFLE8UDEysRfMwIIv4gTrfF1npg4bePe2UkuzWF/XjshDIVapUqSLiy8iDggaMG28j6cBhswJxZGjRmqshvmCFiQP8A3YJGVaWXNJJKMq+KMtrxuDY4NG8eUecj9wwLzrVMhp3isFXMSeP0ugOLLotKufcpHvUyto2VhlGU98UmgdYJiJWa6kkMp8WnM37DFyKzMvnIuPf93FZo6uSGRDJDZkIPHmP8uEtn6OiemDZ94xIBsWdievM9hgS7ty7GqyAyEhc55Ncfleo4ZIqCSckA17/u4qqz6/1fieZ6+rDRibWOaqktKJfMw6gcPFN3OJi22Q4qZN5kvuobFP8ANN2GJjOqeMuSOEDaK03mx4XQEce5HxxXfgsgO2ojdwAFRddPo8cEvPu4dzDTS+bUASXDcfUe/wB2OQtUThXFNRomYAkhriw7ga+vHXjePX/EyjbM3xpzlCkb+e2Zj+dfthkeUZj4U4Dix79sZcEjQbyKbZFa5E0pzpFGVYGRyCLuDwPTFxVLe/yLtGxH5mPv+kxxVosKjTwpx9I/DHWE+VvDHwP5TfDGaapTb5l2jx/Mx/xMQ1QIIGxNo6j8zF/ExQ9CJ88ukf0xxY+gvbF1FRc+FOJ/KPwxmR1AVpCdi7Q1a48zH6IH5zscWFUoJB2LtG+v1MX8TBT5E/lKeGP8Wfyj1XtizCew8KcRwY/DGZ5T58N8ibQsEI/FR9R+k7Ys1Uth8y7Q+kPqY+v/AFMSMxpWqPRj+0fhjiCfIPDHwHFj09WM8VQOnyJtH9VF/ExxapQo+ZNo8B9TH0/6mCnhTZ3d5o0Ylu5sMoHTtiGjizDzEfPl6sIiqUE32LtHU3/Ex9P+piGpUG/yJtHS/wBTH2/SYva/1DzUcWU+Yj5cu/qx0Ucf5iP3YQNSpuBsTaP6mPqP0mOiqUtYbE2j+pi/iYdr/Q4tHFlHmI/djoo48x8xHwHLCK1ShQPkXaH6qIf/AGYgqVuW+RNo2NvqY/4mG3+h40cZZfMR8enY449HFkbzEfDphLypbgjYm0Tr+Zj/AImI1UpB+ZdocD9RH/Ew2/0Pmjjv+Ij49McFHFr5iPieXf1YSNWuvzLtDT9DH/ExBVKL32LtHifqY/4mG3+qR2zEsNVJlRVvFDoBb8qbExTaWeVpZhRT00ZWJBv1VcxBkJtZj1HTExA/NRSVcdIoqZYY7Izxx5byActeA0OtvdgMWwpY9tLWJUNkyaUwjXLfLlLZr3tqNOvvAq+FpEheOpkhZY41KRQK5fNpfxaCw59B70HqDTCNottzmQsytuIYrry8Wg0/b6sc+s3R66KnEC5Io3C5mOtydTc/ecUWiVKqSpWKTeuArEg8NOXLhjzFZXSxMk0X9IKt1ZNY40Q5SFAuQbcSSx7304Y26TaRqhGYnLZwToCbEW0JzWB9+NQOT0SVLRPLFITE2ZMtxr+3hi1RSipgaGWJ2jfiFBF/aMee2RtPbM5qBtNUVVQMpjjePmL3uTfTprphj5RrYJI6aKKacA2M9zlK2OpuRrpw468MLcWfTbhgMUaRxxOFQWW4J0GB0lClGjJTwyKHbMb3bX24w9j7W2jtShqmqoKmidFspYFGuPpEXJ0uLA8xrpg0fyg06qa+uEdgDIojZWOl7aX46cOHTE3UssajbPiarSqaFxMnBhe3C3D1DHauhjq0CVELsACBxBN7fAe7CENVPSzlZJquohsAZZGRFQ34k6HmP+TqytVMd7KssUsK5iu7kY35gE8tB9+Lq8ZpqSn3sW6eJyhtpY+z/TAUpJKKmWKipyVVj4XY8+5vjz6DaMjeD+kEkCg5SrNG5a1tQT116+3m8taKYwu9StTNYIZRObkXvcgNb3DEvJz5cpLlN01FNSyNJDQ2eRbSXmJAN9LAjhwwxNs6GaojqZIH3seqkXH3YV+VFA/rlFp/5j/9YklbI8M4gljYrGxvFMSAbaa30OJOUOHKW5DdbQR1sYjqIJGUG9hca+zF2pgafcGJt1lyWCnha2MBKfaiRo0u1doSR3QtbdDKAQSCbX7ctD7cXybRuEbau0GYkA5ViFrDXS19Se5GXvjcldelbVLRpSRlIIpFDNm1BOvXXFItnRRVT1McMm9e4Y3JFjroOGM/c1CB3Xb9Y7C5sd3YnofDoMBaKsaNkh2ntFmR1YZXS8drkrwubnjm6evEtxm+Nao2dDUzxzSwyF49FsSLa/z92L1lGlZFuqiF2QsDYXGvsxkzw17J/ae0kTLZmXdrawsTquhOp0+7DkENTS3kk2nVVKgEZJciqSSOYA/k+rDskunIqfcwLDHE+RRlF78MDotnQ0KstNDIoexIJY8u+KrVyXsUa+lgJdRe1xY9Df3YH5fJlvumK8W89pblr7f2YW4W4R29TU6KZchEzOFfMT0/2GJjm13jloXcRhJBIA2oJv3xMWemjQiQ1MYTyj+rr+JKdejD+dMZY2VQTMXmFLvXdmYTVzo9ybm6qLA+r9mNAbvyuISGnt5Oukxyg69bHvp37YrDGZ6NIi1TumBFoaEOliTwe1yMStRI9h7OFAFKw23+oFYxTNbrxv2xvnZyU6tu3ZVW8hzm5Jt19n+uFUJFEMqT3WX+5DOdL/Rtw79calQ67maxX8Xy1HA2xErzqSrGZUdgWvfITYjTQEX04HtpfrhAx1cscTwbQsyRKsuZBla4Hj4+Ek39/sDdOqybTqz4Ws4BAQhgcrjVvyj3059cSmRWaVLKQsSaFTpr24i/LlodL4q+Yvs1mZZoGkE8yqyneCwLWtY9r/64slqWEoqUlO7cSuqAjrw/k4W2czLWVrLmuJJBqf8AH2wwRMjuBEckrA2jjJaQ210tqdPdiVPvwsCslY0YNFK5UmYqtomawCg9W092NGJN1Q6w08LanJAfDztrboBywsKaaanSGekd0LawtTnLe1weFtG+7XDMSzpDKsuUWZliCnQKAbDj2wXri8O+rpamOPd5ygDAyOAoPQZfb/xiu0xUU++EwUeUxkZUeRgCAbn6NlNjztew54HTVO0DIj1E7bnxZssmttSDwtaxHuJwKQVzo7TtvHVCFLAGxsf28u2ELugeUVHlQn8qnC585ivJkOvDVOHtxanpo46CpkjDktGwa4a5ITkHsBoAPd2wzTzbWZZTJJO4ZQYniiksDfnprp/pi8UtRIGjqpC0g1KlwcnhHuPHjiThON8JysZCVkopJKdNm1l3IbMIolv4lGgza3AJvbgPd0TytXpakrxnQzBTHHyucts17mwH/qGo5alTRSz1TCmESoipbeRBk8IYWDaE8R7sVKAUSSNTSeMLC6L4SARYtlF7AXOvrI5X6e5sreyfrLNU0TOjUG0lDpYZqeMAc73L9gPaMNUFUtPHNMsFRrbzbRxoT6gGsdW7c+NsEmi2Xswrv5qmNWDHR2Po34A9Rw/ZiUtXsqrnjigqK55HuVGeQfRvcm6gcvbpibWbb9CU9bJtOKogkoayjUIQZJ41C27HNrpr05YMtJnpHgilUqXDMyKvUG3G3LF6nZ9PPUyVDCcSOLXV20/3xaeigmplgcVGRWLjM5vf4dv2Yz+sZ7oDQBKkyNUqDe+ViotqDbj7cC8njEjQmrvIY7ZMoJAzcbXPMgeuwxp0KJRSM8aynMAtmJsAOGgGMaX+jlLJtttrZWFU1wXOa5W2W3HQaX9euJ1idYHtPdfJjtBKsibwaIAADxtp2I+7riYV+QaTYWxngo0yKzqX+lZmCqt9b2JCi/fExvj9LmNVJWp2hdaOslLQqpeKxUesHnr7jiRxx5mJo65XC5x51gGNgbaHjfThhCBrIAd2110zQi4Prvr7scEl2iu8VlI3tqVRn11t4ja4I92Jit9EjeJoTHNu0lDKWdgWItre97dsWq0WomFQ6edRCFKngCP9sedDvkUZ4SQ3iZqYXta3pcb3105YsjtnXM8RX8oCmAvrr+V009uGCw2dn2qjOZljgcurlQUe757AcQLm3sxSq2aamaOJ1kSO4cvkBUEqoOluIsdfgLRZHXOWeI8cv4MPDr/m10uPdju9szWkXKwsv4Ot1Ph1GvY8b8R0wwXjjqYXq3p0G8Z3tnWygFrjjpbt/rphqmnnFSrSKohz2HmxcHgWIHYnt+1IOdywaRBJcZWSmUADpYnnce7HDKXAyyIGvp+DLbhz8XwxpHoaeomknJQDdKcolCqOYvoffp0wCcOk8kcau8YBsxi0OnKw64x2lYsWjaELfTNTC4HT6WuByNJnzxyQ5NbK1Kpvx469be7GcVr0uwKSaV1qKSOFUUKrDIQwsBawA5AD2Y0YNjUlPGyQTCNX+kFVRf7seaQsS13jJ4Ku4Wym9+tzz6ftx1XTdkStd9SCkKrpb287H34YPXw04gjWOGryIosFVEsPuxg7l5ampDb1gzZQzADMCeIsotz91+eM6SQvlWIxKzPe5pxovv48f51xzMxK2eKygZr048RsL89MMo1Kb+j1DLvfLYsnC2WoJDaAn1a4frIEp6YeSSPLICAqFtLexSRp2+OPOsyhmMbX8dwJIVIte1tLe/4a3pZYo7eVBZlK6WgCm/Xj2wymu7WSteen3KTHMoEkix5inC/MWOuFxFtKKQs3lMysGJQwsoX0QLHv93Ec9DyrZ/8Adj9gfHHPKdnf3U/YHxwstmMc+Hb7pKmh2s0y598kRJvmS+Vb3HMEHQX48xzvgm42hCDcyzpkuyhcrEknRWvpb/T3FrynZ391P2B8cTyrZ/8Adj9kfHFsvTpvh0nXBYkqRs1ldkNYIxlJU5c19eX7MciSvWCIMaR5MnjzRyDxX7DXS3twPyrZ/wDdj9gfHE8q2dr+DHX/AAD44x8fu6dPd1NvKPIfANLrmspGuvUDEwtXVNI0WWCnCnQ3KjEx0kxp/9k="/>
          <p:cNvSpPr>
            <a:spLocks noChangeAspect="1" noChangeArrowheads="1"/>
          </p:cNvSpPr>
          <p:nvPr/>
        </p:nvSpPr>
        <p:spPr bwMode="auto">
          <a:xfrm>
            <a:off x="76200" y="-579438"/>
            <a:ext cx="15716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8" name="Picture 22" descr="http://t2.gstatic.com/images?q=tbn:ANd9GcRdXDvZRuN6aPGbtlmZ5pP6Zdqr1df0E3lsWWlvaqKoppbw0i1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600200"/>
            <a:ext cx="2667000" cy="1533526"/>
          </a:xfrm>
          <a:prstGeom prst="rect">
            <a:avLst/>
          </a:prstGeom>
          <a:noFill/>
        </p:spPr>
      </p:pic>
      <p:pic>
        <p:nvPicPr>
          <p:cNvPr id="24600" name="Picture 24" descr="http://t3.gstatic.com/images?q=tbn:ANd9GcRFQq3MJ-lYU6E8ad6HbX_yDUiQIeqlY0VOqa_vZWlMlywM01Wf7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648201"/>
            <a:ext cx="891190" cy="685799"/>
          </a:xfrm>
          <a:prstGeom prst="rect">
            <a:avLst/>
          </a:prstGeom>
          <a:noFill/>
        </p:spPr>
      </p:pic>
      <p:pic>
        <p:nvPicPr>
          <p:cNvPr id="31" name="Picture 24" descr="http://t3.gstatic.com/images?q=tbn:ANd9GcRFQq3MJ-lYU6E8ad6HbX_yDUiQIeqlY0VOqa_vZWlMlywM01Wf7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210" y="4648201"/>
            <a:ext cx="891190" cy="685799"/>
          </a:xfrm>
          <a:prstGeom prst="rect">
            <a:avLst/>
          </a:prstGeom>
          <a:noFill/>
        </p:spPr>
      </p:pic>
      <p:sp>
        <p:nvSpPr>
          <p:cNvPr id="24602" name="AutoShape 26" descr="data:image/jpg;base64,/9j/4AAQSkZJRgABAQAAAQABAAD/2wBDAAkGBwgHBgkIBwgKCgkLDRYPDQwMDRsUFRAWIB0iIiAdHx8kKDQsJCYxJx8fLT0tMTU3Ojo6Iys/RD84QzQ5Ojf/2wBDAQoKCg0MDRoPDxo3JR8lNzc3Nzc3Nzc3Nzc3Nzc3Nzc3Nzc3Nzc3Nzc3Nzc3Nzc3Nzc3Nzc3Nzc3Nzc3Nzc3Nzf/wAARCACgAHkDASIAAhEBAxEB/8QAHAAAAQUBAQEAAAAAAAAAAAAAAAQFBgcIAwEC/8QAQRAAAgEDAQUEBwQIBAcAAAAAAQIDAAQRBQYSITFBBxNRYSIycYGRobEUFXLBIyRCUmKCktEWc6LhJTREVGOy8P/EABYBAQEBAAAAAAAAAAAAAAAAAAABAv/EABgRAQEBAQEAAAAAAAAAAAAAAAABERJh/9oADAMBAAIRAxEAPwC8aKKKAor5dgilmICgZJPSq32x7SUsme10kqWGQZm48fIfnQT++1Sx09N++u4YF8ZHApibtD2RWTu316zVv4mIHxIxVKT67f6nI09xcyPx5lzxqK6tcW99db6AkoN1n/eoNYadq2napEZdMvra7jHNoJVcD24NLQc1juxuJrK6W4065mtbpOKvE5RviKtnYjthmikj0/a8AqcKuoRpjH+Yo5/iX4daC66K5288VzDHNbypLFIoZJEYMrA8iCOYrpQFFFFAUUUUBRRRQFFFN+u6iulaVdXr4/RISAep6D40ED7VNr/scTaVZSYcj9Myn/TVHXV1JPKTnLMeHnS7aPUZb29llkYszsSSaa9PHeX0I6Bt74caipzs7sdqG1FjeW+mTwwG3RQXmzusTn0cjJHI8cGonr+zesbM3Ag1mxktwxxHIPSjf8LDgfZz8q0H2T2Itdko58eldzPKT5A7o+S/OpXf2NrqNrJa31vFcW8gw8UqhlYeYNVGPcBhz49CK+1kDDu7gcOjCrb247HXgEmobJEsoyz2EjZI/wAtjz/Cfj0qopFdHaKZGR0YqyMMFSOYIPI0VOezrb672Pu0sr9nuNElbig4mAn9pPzXrzHHnoqzuoL21iurWVJoJlDxyIcqynkQax9FIo/RTDKHkfCrI7JNtn2fv00PVJs6Xcv+glY8IJCfHorHn4Hj1NEX/RXgOa9oCiiigKKKKAqvO2TUjbaPb2itgzOWYeQ5fM1YdUv243JOq20PRLcH4k0FQ3blpDxrtoozfZ8EP5UlmOXNK9D/AOcYf+M/UUVqTYmLuNktITGP1WNviM/nT3TVsqQdmdJI/wCyh/8AQU60QHjUD7Ruzqz2pia8sgltrCL6M2MLNjksmPk3MeY4VPKKDHd9Z3OnXk1jqEDw3MLFJI3HFT/9xz158q+YXG73E3FG5HwNX32ybFDW9KbWtPizqVkhLqo4zxDiR5leJHvHUVn7104EUVonse2sfW9GbTNQlLajpwCFmPGWLkreZHI+49asOsr7Da5LoO0mn6kXKKkgiuM8nhY4b4Dj7QK1OpDKCpBBGQR1oj2iiigKKKKAqiu28n/Eijp9mT6mr1qkO3aLd1y1lxwe1HyZv9qCo5fWNKdFO7fY/eQj6H8qTSj0q66Y25qEOepI+INFap2Gl77ZDSH8LVF+Ax+VPtRDsquRPsZaJnLQySRn+skfIipfRBRRRQeHlWce0zZiHZzaaVbWER2d3+ngwOC5PpKPY3yIrR9QTti0Uanso92iZm09u+BHPc5OPhg/y0Iz1IuDzrSHZTrX3zsbZl3LTWmbaUnnlfV/0lazjMKsvsE1buNavtKdsJdQiVB/Gn91J+FFq86KKKIKKKKAqp+3m03rXTLwD1WkiJ9oBH0NWxTBtps2m1Oj/d7zm3IlWRZQm9jGQeGR0JoMwSWDNp0l7v8ABH3Sm6fr7xwpFbh1uI3Qeq4PkONTbbLYW+0fXjp2nwXd5a90kqzMnAk8Gzj0RxB/vXml7J3BHd3jpAOoX02/sPbxqaq4eyay+y7JRzCXvFu5WmUAEbg4Ljj+GprVc9k10lol7oOT+ryGWLJ5q3P8vnVjZFVBRRRQFcrq3juraW3nXeilQo6+IIwa60UGTdYsX03Ubuxlzv20zxEnrunGflSvYXUfunbDSrsndUXKo/4W9E/JjUj7YtPFntncSKuFu4kmGPHG6fmuffVfsSjhlOCDkHwNRWwxXtI9Guxf6TZXg/6iBJf6lB/OllVBRRRQFFFeGgYtp7bfiSTHPKH6j86r24j3LjljJqe65qfeFraDdKKw33PHJB5D+9QrWrXvgwFwkCN+2xx7hWaqJaxreo6HqbXehTxRzNAYZpd5MqN4EespGeHhTS+2m2jq0y6vqJHMsjKVHwTFSi22Mt9QYC3ntLlxxCd5xPwzXa6sLvZ7DXNlNBGvDvUGUH8w4D300RjTu1fbGxdO+vIryPPBbmBfS8t5cfWrG2V7Y9K1Jlt9ct20y4PDvN7fhPtOMr7xjzqJ3FjpWtoxMcaTkcZIgFY/iGMN7wahWu7Pzacx3QO7JIVhwUk+H7p8jkHoelXRqyKWOaNZInV0dQyspyGB5EGvus09nfaDfbLXS2tw0lzpbth7duBjJPNPA+XI+R41ozTdQtdTsIb6xmWa2nXeR16j8j5HlVRVXbvZg3Oi3YXi3eQsfepA+Zqmpl3ZH8A1aE7Wl0e50+yi1DWLSxlt7lZdyQ7zshBDYUcScHI4Y4VSd3Jswy3K29zfpJ3uIXkjyrJw4sAM55+FRWhezK4NzsHozk5K2/d/0kr+VSeoR2UXejx7Nw6XpmuW+oywbzOqAoyBjn1G9LHHmRU3zVQUUUUBTfrV0ba0O4cSSHdUjmPE04VAu1XVjpmkTSrIUYRbiMOaljxI8wASPOpRBdrtskti8FncfZ4IyUa4RQ0kjDgViB4ADq5zx4AEiq8utorWVi33bHO5PGa8kedz7ycfACmO7nkupjJJw4YVRyRRyA9lcKYH2LW7IsDNpVoMftRoUYewg8PhUw0DbbUrJcabqrzW+MGy1J+/iI8N84ZfpVZV9Ru8Th42KsOopi6uyCDSdp5GOjJ9za8i77adKw7uYeMbDh8PeBzrjG7y97Z6lbkSrlJY5F4+wiorsa1jr9udNluJLbWY37yybeCrIQOUZ/YfqBnDeRqXWmqy6pILXVgq6zarwmC7ou4uQbHiOo6H3gQQTabQ2sJ+8t8tE3BCeJ/CfE+Br3Rtt9d0fR7rTtLvmgjnYPkDLoAMHdP7JIxk+Q5HjVjXtlbX9m8Fwh3HGCRzB6EeYNVNqlnLpepyRS81bBwODHnkeTDjVgSXF/3pZ3ZpJJDl3Yklj4k8zXB9x8Z4eVdY4Y1kOBkE5HspQ0S45cKo4RRXNtJHdWsrxzRneR42Ksp8QRyq/OyHtDfaWF9J1hx97W6bySHh9pQczj94dfHOfGqOsSxLwBd87pZc9MUk0nVLnQ9attTsm3bi2lEi+B8QfIjIPtoVsoUUl0y8i1HTra9gOYriJZE9hGaVUQVWHbHbrc28UUgyjuMj+Vqs+oT2oWRm0pLgLnunUt5Dl9GPwoM2ahprWzkD0k8QPrSAxkVN9UtsSNlfdTSNGlvGcWkLM6jJUdOOKLiN7teYqRrsvftKsciRxEnHptnqB0z1PyPhTfqmlPYPGDJHKsibweM5GQcEe4jGevSiG1WZGDIzKynIYHBB8ammkavc6xEAX/4nAxmt5DzaQD0lPk4B4eI86hpjIpXo9xJZ6hFLG26d4AHwOeB9xxUqrq0e+h1KwiuI+CyLvYPToR7jwqL9pGmfq8WoRrgj0Hx4jLL9GHvFIptdn2evWWzgjltLnF3GjEjcDgEqD4ZBpu1naW8114Ypo0gt0bIjQk5OMZJPPgakDAMLIVHQ4pSSN3JpG7gMvjuqT/SK6o0k2VhXJA4noK0Fump6N5csd1Y4t0ebH/YUxSHMhpyub7csRZxYwGJbA9YnmaXbBaA+0m01lYBSY3ffmYD1Y19bP099BpPs5hnt9iNIhuUZJI7cKQw44ycfLFSSvEUKoVQAAMADpXtEFJNTsYtRsZrWcZSRSp94pXRQUDtHo01jeT2lwMywtulsY3x0Ye0f26VHTHLAWMTuhIKkqcZHhV87a7OffFstzZqv2+BSEBOBKvMoT08Qeh8iaqSeyDb+EdGRiro64ZGHNWHQ1FiMzG4kJ35pWzzBY8aRy2S4yY+B64xmpZC01ojrEEw/PeUHoR18iaRXJuJo1illdo0A3VJ4DHLArU5z1UVewT+IVy+71DAhjkceVP72+Olc0tTJIqgczxrKOuoJDcfc8dxKsSNCys7EDAEj9Ty8ONN17HZwh3hR1CgkYu45RnpxAFG0boJYVSTJjQJujpjjn3kmkmm6TNqEEs53khX0VbHrN5ezr7qBrkYNKSRkcvhX2bhki3YvRHjSl9IlSQr3ifP8hTjpuzyzuomllcc92JAP9Tf2qmGjTdPutTvY7a0geeeQ+iiDifPyHnWley/YyHZXTC8pWXUbgDvpAOCjoi+Qpi2B0WysUC2kCwM3rZHpN7SeJqz7WPcTBqDvRRRVQUGivl+VBwubgRITmoDtc9hczGcqEuQMGVebgdGHX6ipXqodkbdqAa3Yzysx486lWI9Jc2bEh5FRvPlSdkhkBaKSNh4qwNeT6LcOSApI8aRvs1csfRVxnwzRXzc9zCMyOox50y3WqHDRadGzyNwLhTwHlT5DsbcSt6SMfMjNSfRdjO7YM659tBCNm9j59Suln1TeEOcmNWwz+09Pr7Ksm40CKS2jgtYBDCi7oVQBgeAxUm0/Q4rdVIX0M8cdKd/s8aruqoPkBw9/jUFaJsbGXGV+NPWnbKQw8d0VL/sy/uiuqW48KIa7PT/s+7heXI45VI7OVnQB+Y61xiiPJhlfpSmKMKc1R2oooqo//9k="/>
          <p:cNvSpPr>
            <a:spLocks noChangeAspect="1" noChangeArrowheads="1"/>
          </p:cNvSpPr>
          <p:nvPr/>
        </p:nvSpPr>
        <p:spPr bwMode="auto">
          <a:xfrm>
            <a:off x="76200" y="-571500"/>
            <a:ext cx="90487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604" name="Picture 28" descr="http://t1.gstatic.com/images?q=tbn:ANd9GcQGzmHTSAUpmFIZ_-TtuKdjTb6kIUnrqsADKyKU-1LmnjWliBdHW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4648200"/>
            <a:ext cx="1219200" cy="161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Requirement analysis</a:t>
            </a:r>
          </a:p>
          <a:p>
            <a:pPr lvl="1"/>
            <a:r>
              <a:rPr lang="en-US" dirty="0" smtClean="0"/>
              <a:t>Feasibility of what the customer(s)                            demand [ e.g. data rates, low power, area]</a:t>
            </a:r>
          </a:p>
          <a:p>
            <a:pPr lvl="1"/>
            <a:r>
              <a:rPr lang="en-US" dirty="0" smtClean="0"/>
              <a:t>Cost of what the customer demands</a:t>
            </a:r>
          </a:p>
          <a:p>
            <a:r>
              <a:rPr lang="en-US" dirty="0" smtClean="0"/>
              <a:t>Benchmarking </a:t>
            </a:r>
          </a:p>
          <a:p>
            <a:pPr lvl="1"/>
            <a:r>
              <a:rPr lang="en-US" dirty="0" smtClean="0"/>
              <a:t>Existing system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System architecture and prototyping </a:t>
            </a:r>
          </a:p>
          <a:p>
            <a:pPr lvl="1"/>
            <a:r>
              <a:rPr lang="en-US" dirty="0" smtClean="0"/>
              <a:t>Mix of new knowledge and old knowledge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6146" name="AutoShape 2" descr="data:image/jpg;base64,/9j/4AAQSkZJRgABAQAAAQABAAD/2wBDAAkGBwgHBgkIBwgKCgkLDRYPDQwMDRsUFRAWIB0iIiAdHx8kKDQsJCYxJx8fLT0tMTU3Ojo6Iys/RD84QzQ5Ojf/2wBDAQoKCg0MDRoPDxo3JR8lNzc3Nzc3Nzc3Nzc3Nzc3Nzc3Nzc3Nzc3Nzc3Nzc3Nzc3Nzc3Nzc3Nzc3Nzc3Nzc3Nzf/wAARCACMAIwDASIAAhEBAxEB/8QAHAAAAgMAAwEAAAAAAAAAAAAABQYAAwQBAgcI/8QAShAAAgEDAwICBQgGBQkJAAAAAQIDBAURABIhBjETQRQiMlFxFSNCYYGRobEHMzRSssEWcnN00QgkNTZigrPh8ENEU2SSk6PC0v/EABQBAQAAAAAAAAAAAAAAAAAAAAD/xAAUEQEAAAAAAAAAAAAAAAAAAAAA/9oADAMBAAIRAxEAPwD2uqqqejgaermjghX2pJHCqPiTrML1am7XKiPwqE/x1h61APTdUD33RY+PiLqWu/WevmSjp5wZzGGVJYHjMi4zuXco3DHuzoCSXOgkOI62mY+5ZlP89aFlRxlGVh9RzpbN5sNRdjb5qRQ5l8GOeWlHgyy4yUVyMFh+fbOqayps3jtT22wxXKePHieDSrsQZI5cjB5BGBk5B7YOAbMjUz8fu0vWiPp66rKsdppoaiEgTU1RRoksWe2VI7HyIyD5HWO4JQpV1dPb+lqatNGiPMVWOPluQqAj1jjk9u4xk8aBikpWaSVxK2JABtIOB+OupomJJ8Y989j/AI/9Y0GpIelKy0G6rSUKUiqxleSMJ4W32g4+iQeCNdem6m0VN3lexSRmmNKA8ceV2uHPtKcEHnzA0B2WkdpGeOdo9w5Az7vjqmAemDx4J3RdzIQRgkqxU+fbIJ+3RE9tKVBZa2qhmmjuHho9TOQm6pGPnW/dnUfcBoGJaR1UKlTIoAI4/wCeu3o0uDmpkPAH5c/h+Oluss1XSJEzVkcm+aOMhhUnhmA86g+/Wv8Ao0SMPUQEHyaBj+bnQFxSzAc1UhOMdu/OunoU3B9LkyD9f+OhZ6WiYftKge4U6Y/EHWK3dNw1YqDI8IMVQ8QxRQ8gHg8qdAxtSyn/AL1IBjB4PPHx1TI8VPgz3JEGfpyAZ+8/9Z+GsI6TpMetIv2UVN/OPVVb05T01FPNFUSq0cTMu2GBOQCfoxjQbHuVuGAb5SKQAD/nK5/i0TpeYVZZTKrDcrg5yD9ehtLaI5KSF5KuvZmjUnFU6eX+yRovGgjjVAWIUAAsST9pPJ0AXrQbunpx5GSHP/uprv8AJlJd7PQJXRF2SOOSOXJEkbgAhlYcg58xqdX5+QKgjHDRHn6pFOglvsNZa6GguFjllqJmhQVdPU1B/wA5UqOQx9l18vLAxxnOgYaOy0NFbTQeH49O3tio+c8TsPWz34A+7UskVpjpytk9E8Dfg+isrLkDGOPcABjyxoBQ2fqeSzmGW+MjTK6PHVQLJJEpYgFZFIywXHcHJ93leKNul7g8trtjSW2ohjR4qc8wvHkAhQD3UgE+9ee/IG7paae5KpkaWGeMERVNO5SWPPfDDy+o5B8wdYLTDbrNXSUUl18e41h8QiqmTxpQBgYUAZ7Hy/DAA63U3UNzWsr47rV0JNS/o1PNTpsaMY2hgQSPMZUjOM89tdYbVXXO+lr/AGqF4PRfDeTKlGZX3IyjJZWG44PHv44Ggv6ltdjgqI7ldKySkgeVTNTK/wA3WSD2SyAEswx5ckDnIAwRpBSydQemUgjb0qhDGVAPnAG4JPnwdZoulI1M0tVX1dbVGCSnp56pg5po2zwoGOeRlj6xwMnGq7HQ19uvcUFdWU9Qi0BWIQ05j2hXXJJLNknOfLGgZ/LQ6wf6OP8AeJ/+K+iB4Gh9i4opF91VUD/5n0HF8OIaX66yD+MaFdSVE8d3oolrjSQOh3OWIQHk5OCPcAOcc6K339TSf32D+MaH9SVAjuFDAtppq+WVX8MykblPqkgZGMEDJ5HsjvoO/RlXU1trllq5WlfxiAW8htU8eeOTjOeD31ssZyK4e6tlH4g6z9J1kdZb5XhooKNRL+rhAAOUVsnAHPrYPw76vsQ/0gffXS/y0BTWO7HNqrP7B/4TrJebjPGZaG2xGS4PTtJGWZVRPIMxJ5GfcD257jQa3LJRUF/ofSKmrSOHxUmmm8X2ouV3YHPGfgwPnoGmh4oqf+zX8tX6qpOKWH+zX8tW6AL1lk9N1oHcqoH/AKl0FpOs46a1JPLbalaSKjjdXJVXclgi+ofZVjnBYjIVjgDBJrrL/Vus+C/xrrC3Ti18VPVw1ctO89JFHOq7isiqMr2I5GT3z37e8O9k6hq6+5rTzwUQikh8WNqWpMxA4PJ2geY7dty986zdafpBsXR5WK4yvNVuMrS04DPj3nJAUfHReitdJY6WeeIPJIIy0kshyzAZOOBgDPPA78nnXyBd7lU3e5VNwrZDJUVMhkdj7z5fAdtB7Y3+UBSiXC9PTmPPtGrUH7tv89PPRX6RrF1g5p6KSSnrVBJpagAMQPNSCQw+HP1a8E/Rp0zTX9b1PWRGZaOmXwo8kAyyNtUnBGcYJxkc4zrN1JbKvo/qOKuoZKaICoMtKsFUkrRbWztYKzEY7c9+ee+g+tBobLx1HTn30cv8cf8Ajq6zV6XS0UVwiBEdVAkyj3BlB/nqmb/WKl7/ALHN/HHoCR7aHWL9lm/vdR/xn0RPbQ6xfsk398qf+M+g4vnIoU/erYvwO7+Wq7xZ/lKemmFTJA8AbaU7845yCCDwR37E6Sr7erzLU1XgVPhbZXijWJ9qsh3hRk52yeqzb+BgA+WdO/Tl2W8WqGpKeHLyskefZYEj6jg4yMgEgg4Gg72K0x2ekenjleUM+7LAceqFA+5R3ydcWL2a4++tl/PGiZ7aVoK6WETUtO6wvJUVc0k8g3CONJCGwv0m5HHYZyc8Bgv6zrLLBbzFeRTyPKNkEcoUtub1QRn2RkjLcAe/S/R3Z6Oiq6etWV0qLcrzVD4+Zm8Jcq2AAFw8eDgYPB9+tfR9HJVVtVJVxs8cR3xzynL1JkXh293qDgeQlIwBgaqpLvaoILhTWm3pTkUjBJ2Ku0hCM48TknBGWBYnPIODjIO9J+yw5GDsXgj6tW6E9PxmkjqLd4jyR0UgjieRtzGMorAE+eMkfADRbQUVtJBXUstLVxLLBKu10bsRrCvT1sVQoil2AYCmokIx8N2NFdTQCJ+nbTJC8XoUXrqVyQTjI18d3CkloK6po5xiWnlaJx7mUkH8Rr6qvfU9bbb5NRypBDSBEMczQmRmJHOR4ijGePf9XOdeIfpMs1LU3GsvlurWnkmfxaqD0RoghOMsp3NkZwSCfMnQbv0RXJLfZb5CI1Z69o4XkZtqQJhvXZvo+0xHn6pwDjXn99kqpb3XSV5zVPUuZTknLbjnBPOPjr0z9CNdR0NNPuZjPJcIY5YmZdjxt6qnaTncHO4EAnjHnq39O3SQpK5L1b6WOOnaNRMI1xjbhAcdgB6g/wB76uAKV0tFYv0Z2O5JQU7TC2pIw2KpldniUbjgnszn7NDOievjWXKWCjtfoUopZZHqYZYztCqWGQ0fILBRjI76P9R9Ovc+g7DQzzmjp/k6kUzgI2WVSSu1nU+48Z7HSx0905benvGlivHpEtbHFGPFp/CEcRkBZjh2J5QDA55xjkaD3Xp2slr7JSVNQ2Z2TEuU24cEhgR5EEHVVvmamtlXMkEs5SqqSIoQC7nxn4GSBn4nS/Yuq46amlgqaGojipmlaebadykNud2jxkD1w2ASQCDjg4LWi9UUdJLg1EgepmdTFSSuCrSMQRtU5BBB0HnguUtHcq2hnpa4iMlZTNGplSAxSiPLE4yA59b2tseOc8+jdHUvgWpZg7OKk+IN1MIjjsMjJJJABySe/GBwA9dDRVoutYaKRpqesp3glendJFYiHhQQGIyoOOx492mT5ZQDmhuIHv8ARGP5c6Ame2l+no0qqGrzI8MsNdPJFNGMtG248gefBII7EEjz1t+XrcDtmmanJ4HpUTwg/DeBrrYyGirGU5BrZiCP62gG9BSxVNurKmBFWOWsYoEDBCAiDKBuVUkEhfLONduobDa4bPcJoKWOFzTOgKeqBke7t5Advq88az2G92O33G6WmS4UlJVpWM3okjCIqpVdu3OAwIAbj97GiVxqqe4VlDRQzxSRmTx59jq3qR4IH2uU+wHQcdMUvowuCiolqAaxgJZWyxCoi4z9RBGjml/oedqrp6KqZxJ6RPUTBvIq8zsMfUAQPs0waARcqyUXOjtsNUlK1RHJJ4jKGdgpX1UB4z62ec8Dse461VhiqKSaNqqrad42VZ5Kh22sRw2zOzj3Yxxod1hb6ivopHmpqbwaUiVZFmbxdgIZwBtxkqp4JIzg+Wu0diutKo+Tr5M8RHqif1jj4ncv3KNAk3qxTwVgR6Ov8SsWMuoijkUMuAdmw+t2z2B8zjuuyls0zSwxtY3kiaeLxEkpWVdu9SxPZTxnuD202Cm6qjGBV00vu3uufwiA1VVHquno56h5KLEUbPtVuTgZwPU+rQAFtyTX6eipoqWlMks0ULBIvUQA5V4UA3oduRvz9HseTVUWa4rKkkVMvpNPI3zK2wFZSMqGV/DCrxlgcnvjTTBRdRVSLI96SKJ0BHhxB85/3VI1z/RiomBFXfK9wTkhHKj7iWH4aAHbekRbKQQR2zbVrIztXPPGYW3EnOGDfDGwfHWd6WOKmFLXV8dRXiRnWro7gkKc7vai+jhTj1UbPOe+maPoy0ht04mnYdi7gEfaoGtsXTdpj4FJvHulkdx9zEjQK0EdqS300N5u81Qaf1kEdGEjT3bcR/jxn3DRan6rslHSw01M0zRxoEjHBO1Rgdzk9tHYLVbqf9RQUsX9SFV/Ia1KioMIAo9wGNAj1N2paueRoDdkilljlkiSKEq7Jtxgk5HsLn4aIv1VN4oihs9WzldwVopA23OM4EZ/PTRj46Foit1NMxHKUUYB/rO//wCRoBsl4vc6FILAyqeN0jgj7Q2z89DOnKi6Q2pJEWWBZ2ecRR2olEDsWAXa/bBH/POdNl6nNLaK2dDho6d2X4hTj8cavpKdaWjhp15EUaxg/AY/loPk79KNXJWdeXaWViziRUJMRj9lFX2SSR29+gNsudZbXlaimMTSpscgdxkH+WjH6SRjr6/j/wA9J+elsaD6c6Bv7Q9GWaI1VuTZSoMStIG7efGPu0+2+qWso4qiOSNw49qPJUkHBxn69ArbX27pex2i1V1SkckdLFCFUEksAingfWw+/TIpyMjQSRVdCrgFTwQRwRod06xFphgY7npi1OxJ5+bYrk/EAH7dE9L89yhsd4nStDpT1zLLFKiFlDgKjK2MkdkOSMetoGDXSaMSwvG3supU/A6ppK+jrVDUdXBOp84pA35a0HQYOn5DLY7e7+0aePd8doz+OiGhlgHh0UsPPzVTOvPu8RiPwI0RZ1QbnYKPeTjQdtTWKe722m/aLhSRf151X8zqk3+1E/N1qS/2IMn8IOgJ6mhZvcGB4NNXzZ7baOQA/awA1z8oVrfqrPVfGWWJR+DE/hoCehdId/UNxOchYKdPgcyH/wCw1z6ReGJxbqVR5b605/CM6yUtJe4qurnDW5PSZFfB8RygCKuPo59kn7fq0GvqLDW4Q/8AjzwxY94aRQfwz92u10vdttaj0+qjiZsbUJyzZOBhRyeeNDI4rxVdRRx3ExmipF8eN4YCiySEbQCSzZwC5wMdlP1aI1dpWeqepjqainlkjWOTwihV1GcAhlYfSPl56D5Z6mtN6u/Vdzqfk2qzUVUku7wiyopc8llyuBxk5wNLfgFKowSMFIfYxByBzgnX1N1BYZpahIJK+6pStAVL08W4SZYFo2WIKQpA8gCcn1hjBWaf9FVolqjJS2hirq6tLVtJDHGxxtZItxc49bhsA5HOgY+oytJ1ZZaiGpCKWWOoAZ8AYyGcAEYO0AZI95yF4eBpereloqq4NU+kOqyfrU25LepsODkYyvHIOMtjBOmIcaDnWepoqeqlp5Z4ld6eTxImPdGwRkfYdaNQ9tBjqrVb6x99XQ007/vSRKx+8jWb+jtpBylGif2bMv5HVN/qb7SLJNaqOmqYoqd38NnbxJJADhVA48l+OSNYaXq+l9FhaUvVA7VmqKeAxxxs5YIrI7blJK7SOcHvjQE16btC7sUSesdzes3J9551atitK9rZRn4wKfzGgidd20x75KathVlBQyKnrEiEqvDHkiePvxyckY1a/WlvSnNSaatEIDB3MYGyQRGXwyN2d2wd8bckDPOgYYKSnpxingii/s0C/lq3GlyLrChkrIaT0arSeSQxshRSY/WVQWwx4JdTxnAyTjGttRfIYZa1Vp5pEo8LNKGjRFcqrBMsw5wyn3cjnOgLY1zpFbraaWUzU0cfoTKHiZ4m37TFTuMjdjOZmz8B7uSE/XFvp4pXlpaxdmCoKp64Pi8j1sf9hIMEgk4x30DVqaWuoepXtlNG1PSSPJLSmoUvjCgPGpDDIOfnB21XJ1vbYvEV6et3RRyPKoRT4ewygg4bHeBxkcezzzoGnU0qv1vQRmRZaStRkYqd6oBkSeGctuwoDY5JA5Gqa3renSVTS09Q8Mc8iTsYs70SOdmMfOMhoTwfI5xyDoG8jXONKp65tZeYRRVkyxIzl4YgwKjeQRg5wRGSD2wV5GdMdFULV0sVRHjZKgdcMG4PPdSQfiCdBfqampoJqampoKqqnhqoHgqEDxOMMpOM6F09isJWOWmo6UrCpjDx4IwCTgkdyCzHJ5BYnuTovIpZSFODjg+7SzSdJyxWO526ouIklr5BK0ywbRuCIpymcEEpyoIGGIGBoNi2fpySIBaejaMrgEODxtQcHP7sKc+WwHy10a39NTySO60UjCFY5CZQSUZSq7uecqWAJ5wSM40PrOjHramSWoqKQxzetNAtMyqW8CSLAIcEDEmffx31WvRVQpLyXGCpkfwzJ6TR71lIhMTblDDORgjtg5750B0W6yx1qyqlOlUkhIIkw+5sDB55ztXg+4a4qbdY6ypeWaOmeaR1RyJMFnQgrnB9pSFwe440vjoGNXRlrFJQrtkkh3OdrUxGWzycUx5/2/q502XomO2VVBO9RHOaPfhmjYtJlQqsdzkBhg5KgA57DQEvkXpyEeAaajQJsj2F8bchAoxnzEaADz2jWa69O2Osp408VaXJXa8Migt+sAGWz5yuRjnJ1ju/Rk9d8ppDco6enr33yQ+j7hu2MpbJbIOSp4IHq9vWOuF6PZ6moqkmWmmNeJ6c7fEMMQLEqo4HrtJMxByPnMdwCAI3g9Pxy0tNdWikmULBGJXLOFfn1uc4Jizk8ZXWhrRYnlkVoKfxJkdJFD4MiyFyQwzyCXkIz+82NY7r0sLlfBcTURhCYC8Tw7s+F4uOc+fi+76P3Bo+gpKKhmSCrWeqMESU8x3o0EqrCocesVwDCrAbSeMZ0DLLZLFMH8SngYTrIG9f21ZtzjvyC3ca7R26xxylkjpQyyGcr4nCs25S23OBne4PHJY+esN36Sp7hbrdQwTNTR0QKKQoYsmzG3P9YIxPnt+vQ6ToWR2i8W5o8ccCQqppgMjdCzZwcHLRMeRn18ZwBoDkFtsTTLDSR0yyLSpGqQSbSIRkJwp7DkA+XlorS00FHTx01LEkUMShEjQYCgdgNAunenPkWsmmE8bpLGU2iHaV+elkGDntibGMfRHw0xaCampqaCampqaCaSK6s6qVqyOFaras04gnip0bJwDCuxlyE7qzZOSAQwBIV31xjQJK1PVnpodvHMfj8xeBHs2+OVxu25x4ZDZzngH3gj6lOqbhaVSuNYzS00oeKOBV2y/MEK3qjsfGII44xlu59GwNQgaBCP8ASf5RfaKlM/MmqWnjLFFkrNp9nb2FOe30u3J1f0vfLrX9SSUdwqCvhU2ZKYRKBv2Qk8hcqQWcEFucjA4OnY66hBknHJ7n36BNev6kFNR7Ya81j1S+lL4EYhiUSKGRfVJZSjMQ2fo+1nCkPZaXqS2xQJTU81MJREs0jQ79pWM7QRgnbu7457cjOdemYGNTA0Cj0/8AK0t6r624QVMMjUaxgSRL4aOssp2pj2xgqc55z3HYDRW9ZtTj1JlkSjkKsadT48w8Udtg25xEVDbe+Dv16BjUwNAh1a9VmpWMo1VFT1EEsUkkSL4pYAsG2gbQhVgT7pB3I1pgreovSaAv6YabwRJUeLSLuaQH5yPaq8DHsnIyT7TYxpzwNTGgH2y10lDLUVNLE6S1j+JMXYkk5J7Htyx4+vRHXA1zoJqampoP/9k="/>
          <p:cNvSpPr>
            <a:spLocks noChangeAspect="1" noChangeArrowheads="1"/>
          </p:cNvSpPr>
          <p:nvPr/>
        </p:nvSpPr>
        <p:spPr bwMode="auto">
          <a:xfrm>
            <a:off x="762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3.bp.blogspot.com/_9yXAuuOjY5M/SRkIKCTbU-I/AAAAAAAAA1w/67MI1p91r-s/s400/Custoemr+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76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Simulator / </a:t>
            </a:r>
            <a:r>
              <a:rPr lang="en-US" dirty="0" err="1" smtClean="0"/>
              <a:t>Matlab</a:t>
            </a:r>
            <a:r>
              <a:rPr lang="en-US" dirty="0" smtClean="0"/>
              <a:t> Model</a:t>
            </a:r>
          </a:p>
          <a:p>
            <a:r>
              <a:rPr lang="en-US" dirty="0" err="1" smtClean="0"/>
              <a:t>SystemC</a:t>
            </a:r>
            <a:r>
              <a:rPr lang="en-US" dirty="0" smtClean="0"/>
              <a:t> model (High Level Model) + C model</a:t>
            </a:r>
          </a:p>
          <a:p>
            <a:r>
              <a:rPr lang="en-US" dirty="0" err="1" smtClean="0"/>
              <a:t>SystemC</a:t>
            </a:r>
            <a:r>
              <a:rPr lang="en-US" dirty="0" smtClean="0"/>
              <a:t> model (cycle accurate) </a:t>
            </a:r>
          </a:p>
          <a:p>
            <a:r>
              <a:rPr lang="en-US" dirty="0" smtClean="0"/>
              <a:t>RTL </a:t>
            </a:r>
            <a:r>
              <a:rPr lang="en-US" dirty="0" smtClean="0"/>
              <a:t>Development &amp; Verification </a:t>
            </a:r>
            <a:endParaRPr lang="en-US" dirty="0" smtClean="0"/>
          </a:p>
          <a:p>
            <a:r>
              <a:rPr lang="en-US" dirty="0" smtClean="0"/>
              <a:t>FPGA Testing (testing infrastructure)</a:t>
            </a:r>
          </a:p>
          <a:p>
            <a:r>
              <a:rPr lang="en-US" dirty="0" smtClean="0"/>
              <a:t>FW Development (model + real)</a:t>
            </a:r>
          </a:p>
          <a:p>
            <a:r>
              <a:rPr lang="en-US" dirty="0" smtClean="0"/>
              <a:t>System Integration </a:t>
            </a:r>
          </a:p>
          <a:p>
            <a:r>
              <a:rPr lang="en-US" dirty="0" smtClean="0"/>
              <a:t>Chip </a:t>
            </a:r>
            <a:r>
              <a:rPr lang="en-US" dirty="0" smtClean="0"/>
              <a:t>(P1, P2, P-Final)</a:t>
            </a:r>
            <a:endParaRPr lang="en-US" dirty="0" smtClean="0"/>
          </a:p>
          <a:p>
            <a:r>
              <a:rPr lang="en-US" dirty="0" smtClean="0"/>
              <a:t>Customer side integration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pic>
        <p:nvPicPr>
          <p:cNvPr id="1030" name="Picture 6" descr="ARM Development Tools Portfol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105400"/>
            <a:ext cx="2721428" cy="1524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0800000">
            <a:off x="7391400" y="4495800"/>
            <a:ext cx="137160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858000" y="3962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45720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4290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297180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SIMULATION</a:t>
            </a:r>
            <a:endParaRPr lang="en-US"/>
          </a:p>
        </p:txBody>
      </p:sp>
      <p:pic>
        <p:nvPicPr>
          <p:cNvPr id="7172" name="Picture 4" descr="http://t3.gstatic.com/images?q=tbn:ANd9GcQoO17MCs5DMxvwoPpQz_kSB8QA1HG70-Nl5UYChv6Xp2nuYHxy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72942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4828</TotalTime>
  <Words>510</Words>
  <Application>Microsoft Office PowerPoint</Application>
  <PresentationFormat>On-screen Show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Architecture and hardware-software co-design of connectivity SoCs</vt:lpstr>
      <vt:lpstr>Context</vt:lpstr>
      <vt:lpstr>Overall System</vt:lpstr>
      <vt:lpstr>Context</vt:lpstr>
      <vt:lpstr>Mobile Connectivity Market</vt:lpstr>
      <vt:lpstr>Overall System</vt:lpstr>
      <vt:lpstr>Overall System</vt:lpstr>
      <vt:lpstr>System Design</vt:lpstr>
      <vt:lpstr>System Design</vt:lpstr>
      <vt:lpstr>High Level System</vt:lpstr>
      <vt:lpstr>Coexistence System</vt:lpstr>
      <vt:lpstr>Use-case scenarios </vt:lpstr>
      <vt:lpstr>System Level Simulation</vt:lpstr>
      <vt:lpstr>Hardware Software Co-design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SOC Design</dc:title>
  <dc:creator>dr.jabsar</dc:creator>
  <cp:lastModifiedBy>dr.jabsar</cp:lastModifiedBy>
  <cp:revision>196</cp:revision>
  <dcterms:created xsi:type="dcterms:W3CDTF">2011-05-16T03:14:26Z</dcterms:created>
  <dcterms:modified xsi:type="dcterms:W3CDTF">2011-05-20T06:23:12Z</dcterms:modified>
</cp:coreProperties>
</file>